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3.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4.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5.xml" ContentType="application/vnd.openxmlformats-officedocument.theme+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theme/themeOverride1.xml" ContentType="application/vnd.openxmlformats-officedocument.themeOverr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theme/themeOverride2.xml" ContentType="application/vnd.openxmlformats-officedocument.themeOverride+xml"/>
  <Override PartName="/ppt/tags/tag3.xml" ContentType="application/vnd.openxmlformats-officedocument.presentationml.tags+xml"/>
  <Override PartName="/ppt/notesSlides/notesSlide4.xml" ContentType="application/vnd.openxmlformats-officedocument.presentationml.notesSlide+xml"/>
  <Override PartName="/ppt/tags/tag4.xml" ContentType="application/vnd.openxmlformats-officedocument.presentationml.tags+xml"/>
  <Override PartName="/ppt/notesSlides/notesSlide5.xml" ContentType="application/vnd.openxmlformats-officedocument.presentationml.notesSlide+xml"/>
  <Override PartName="/ppt/tags/tag5.xml" ContentType="application/vnd.openxmlformats-officedocument.presentationml.tags+xml"/>
  <Override PartName="/ppt/notesSlides/notesSlide6.xml" ContentType="application/vnd.openxmlformats-officedocument.presentationml.notesSlide+xml"/>
  <Override PartName="/ppt/tags/tag6.xml" ContentType="application/vnd.openxmlformats-officedocument.presentationml.tags+xml"/>
  <Override PartName="/ppt/notesSlides/notesSlide7.xml" ContentType="application/vnd.openxmlformats-officedocument.presentationml.notesSlide+xml"/>
  <Override PartName="/ppt/tags/tag7.xml" ContentType="application/vnd.openxmlformats-officedocument.presentationml.tags+xml"/>
  <Override PartName="/ppt/notesSlides/notesSlide8.xml" ContentType="application/vnd.openxmlformats-officedocument.presentationml.notesSlide+xml"/>
  <Override PartName="/ppt/tags/tag8.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9.xml" ContentType="application/vnd.openxmlformats-officedocument.presentationml.tags+xml"/>
  <Override PartName="/ppt/notesSlides/notesSlide12.xml" ContentType="application/vnd.openxmlformats-officedocument.presentationml.notesSlide+xml"/>
  <Override PartName="/ppt/tags/tag10.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11.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1" r:id="rId1"/>
    <p:sldMasterId id="2147483687" r:id="rId2"/>
    <p:sldMasterId id="2147483754" r:id="rId3"/>
    <p:sldMasterId id="2147483704" r:id="rId4"/>
    <p:sldMasterId id="2147483663" r:id="rId5"/>
    <p:sldMasterId id="2147483722" r:id="rId6"/>
  </p:sldMasterIdLst>
  <p:notesMasterIdLst>
    <p:notesMasterId r:id="rId24"/>
  </p:notesMasterIdLst>
  <p:handoutMasterIdLst>
    <p:handoutMasterId r:id="rId25"/>
  </p:handoutMasterIdLst>
  <p:sldIdLst>
    <p:sldId id="360" r:id="rId7"/>
    <p:sldId id="391" r:id="rId8"/>
    <p:sldId id="413" r:id="rId9"/>
    <p:sldId id="407" r:id="rId10"/>
    <p:sldId id="414" r:id="rId11"/>
    <p:sldId id="415" r:id="rId12"/>
    <p:sldId id="416" r:id="rId13"/>
    <p:sldId id="417" r:id="rId14"/>
    <p:sldId id="396" r:id="rId15"/>
    <p:sldId id="418" r:id="rId16"/>
    <p:sldId id="419" r:id="rId17"/>
    <p:sldId id="420" r:id="rId18"/>
    <p:sldId id="425" r:id="rId19"/>
    <p:sldId id="421" r:id="rId20"/>
    <p:sldId id="422" r:id="rId21"/>
    <p:sldId id="424" r:id="rId22"/>
    <p:sldId id="373"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940C253-4600-42F7-8418-A1FCF5AF4EDE}">
          <p14:sldIdLst>
            <p14:sldId id="360"/>
            <p14:sldId id="391"/>
            <p14:sldId id="413"/>
            <p14:sldId id="407"/>
            <p14:sldId id="414"/>
            <p14:sldId id="415"/>
            <p14:sldId id="416"/>
            <p14:sldId id="417"/>
            <p14:sldId id="396"/>
            <p14:sldId id="418"/>
            <p14:sldId id="419"/>
            <p14:sldId id="420"/>
            <p14:sldId id="425"/>
            <p14:sldId id="421"/>
            <p14:sldId id="422"/>
            <p14:sldId id="424"/>
            <p14:sldId id="373"/>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engfei Fang" initials="PF" lastIdx="1" clrIdx="0">
    <p:extLst>
      <p:ext uri="{19B8F6BF-5375-455C-9EA6-DF929625EA0E}">
        <p15:presenceInfo xmlns:p15="http://schemas.microsoft.com/office/powerpoint/2012/main" userId="ac015d9b0c89e2a2" providerId="Windows Live"/>
      </p:ext>
    </p:extLst>
  </p:cmAuthor>
  <p:cmAuthor id="2" name="junlin han" initials="jh" lastIdx="1" clrIdx="1">
    <p:extLst>
      <p:ext uri="{19B8F6BF-5375-455C-9EA6-DF929625EA0E}">
        <p15:presenceInfo xmlns:p15="http://schemas.microsoft.com/office/powerpoint/2012/main" userId="3342736033fe365b"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0A9CE"/>
    <a:srgbClr val="30B787"/>
    <a:srgbClr val="43C2CC"/>
    <a:srgbClr val="007B96"/>
    <a:srgbClr val="02627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5232" autoAdjust="0"/>
  </p:normalViewPr>
  <p:slideViewPr>
    <p:cSldViewPr snapToGrid="0">
      <p:cViewPr varScale="1">
        <p:scale>
          <a:sx n="83" d="100"/>
          <a:sy n="83" d="100"/>
        </p:scale>
        <p:origin x="446" y="43"/>
      </p:cViewPr>
      <p:guideLst/>
    </p:cSldViewPr>
  </p:slideViewPr>
  <p:notesTextViewPr>
    <p:cViewPr>
      <p:scale>
        <a:sx n="1" d="1"/>
        <a:sy n="1" d="1"/>
      </p:scale>
      <p:origin x="0" y="0"/>
    </p:cViewPr>
  </p:notesTextViewPr>
  <p:sorterViewPr>
    <p:cViewPr>
      <p:scale>
        <a:sx n="100" d="100"/>
        <a:sy n="100" d="100"/>
      </p:scale>
      <p:origin x="0" y="-750"/>
    </p:cViewPr>
  </p:sorterViewPr>
  <p:notesViewPr>
    <p:cSldViewPr snapToGrid="0" showGuides="1">
      <p:cViewPr varScale="1">
        <p:scale>
          <a:sx n="119" d="100"/>
          <a:sy n="119" d="100"/>
        </p:scale>
        <p:origin x="2052" y="11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commentAuthors" Target="commentAuthors.xml"/><Relationship Id="rId3" Type="http://schemas.openxmlformats.org/officeDocument/2006/relationships/slideMaster" Target="slideMasters/slideMaster3.xml"/><Relationship Id="rId21" Type="http://schemas.openxmlformats.org/officeDocument/2006/relationships/slide" Target="slides/slide15.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handoutMaster" Target="handoutMasters/handoutMaster1.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notesMaster" Target="notesMasters/notesMaster1.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viewProps" Target="viewProps.xml"/><Relationship Id="rId10" Type="http://schemas.openxmlformats.org/officeDocument/2006/relationships/slide" Target="slides/slide4.xml"/><Relationship Id="rId19" Type="http://schemas.openxmlformats.org/officeDocument/2006/relationships/slide" Target="slides/slide13.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5D9BC77-116B-4DD9-9558-E808B2DB27E4}" type="datetimeFigureOut">
              <a:rPr lang="en-AU" smtClean="0"/>
              <a:t>17/06/2021</a:t>
            </a:fld>
            <a:endParaRPr lang="en-AU"/>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FFDF91E-843B-4E63-BBA0-060A7767A4CE}" type="slidenum">
              <a:rPr lang="en-AU" smtClean="0"/>
              <a:t>‹#›</a:t>
            </a:fld>
            <a:endParaRPr lang="en-AU"/>
          </a:p>
        </p:txBody>
      </p:sp>
    </p:spTree>
    <p:extLst>
      <p:ext uri="{BB962C8B-B14F-4D97-AF65-F5344CB8AC3E}">
        <p14:creationId xmlns:p14="http://schemas.microsoft.com/office/powerpoint/2010/main" val="226816179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E6952AD-A3AF-4587-90FE-72F445800AAE}" type="datetimeFigureOut">
              <a:rPr lang="en-AU" smtClean="0"/>
              <a:t>17/06/2021</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01C9F81-DB2C-42C9-B6F6-C5F374D31FE4}" type="slidenum">
              <a:rPr lang="en-AU" smtClean="0"/>
              <a:t>‹#›</a:t>
            </a:fld>
            <a:endParaRPr lang="en-AU"/>
          </a:p>
        </p:txBody>
      </p:sp>
    </p:spTree>
    <p:extLst>
      <p:ext uri="{BB962C8B-B14F-4D97-AF65-F5344CB8AC3E}">
        <p14:creationId xmlns:p14="http://schemas.microsoft.com/office/powerpoint/2010/main" val="41466279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Hi I’m Junlin from Data61-CSIRO  and Australian National University, </a:t>
            </a:r>
            <a:r>
              <a:rPr lang="en-US" altLang="zh-CN" dirty="0">
                <a:effectLst/>
              </a:rPr>
              <a:t>we present a new image-to-image translation model based on contrastive learning.</a:t>
            </a:r>
            <a:endParaRPr lang="zh-CN" altLang="en-US" dirty="0"/>
          </a:p>
        </p:txBody>
      </p:sp>
      <p:sp>
        <p:nvSpPr>
          <p:cNvPr id="4" name="灯片编号占位符 3"/>
          <p:cNvSpPr>
            <a:spLocks noGrp="1"/>
          </p:cNvSpPr>
          <p:nvPr>
            <p:ph type="sldNum" sz="quarter" idx="5"/>
          </p:nvPr>
        </p:nvSpPr>
        <p:spPr/>
        <p:txBody>
          <a:bodyPr/>
          <a:lstStyle/>
          <a:p>
            <a:fld id="{001C9F81-DB2C-42C9-B6F6-C5F374D31FE4}" type="slidenum">
              <a:rPr lang="en-AU" smtClean="0"/>
              <a:t>1</a:t>
            </a:fld>
            <a:endParaRPr lang="en-AU"/>
          </a:p>
        </p:txBody>
      </p:sp>
    </p:spTree>
    <p:extLst>
      <p:ext uri="{BB962C8B-B14F-4D97-AF65-F5344CB8AC3E}">
        <p14:creationId xmlns:p14="http://schemas.microsoft.com/office/powerpoint/2010/main" val="38292336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effectLst/>
              </a:rPr>
              <a:t>We first compare our method to 8 other state-of-the-art methods on 3 different tasks. DCLGAN achieves the best result in FID score in all three tasks, with acceptable running time. </a:t>
            </a:r>
            <a:r>
              <a:rPr lang="en-US" altLang="zh-CN" dirty="0" err="1">
                <a:effectLst/>
              </a:rPr>
              <a:t>SimDCL</a:t>
            </a:r>
            <a:r>
              <a:rPr lang="en-US" altLang="zh-CN" dirty="0">
                <a:effectLst/>
              </a:rPr>
              <a:t> also show good results with two tasks on the 2</a:t>
            </a:r>
            <a:r>
              <a:rPr lang="en-US" altLang="zh-CN" baseline="30000" dirty="0">
                <a:effectLst/>
              </a:rPr>
              <a:t>nd</a:t>
            </a:r>
            <a:r>
              <a:rPr lang="en-US" altLang="zh-CN" dirty="0">
                <a:effectLst/>
              </a:rPr>
              <a:t> place. </a:t>
            </a:r>
            <a:endParaRPr lang="en-AU" dirty="0"/>
          </a:p>
        </p:txBody>
      </p:sp>
      <p:sp>
        <p:nvSpPr>
          <p:cNvPr id="4" name="Slide Number Placeholder 3"/>
          <p:cNvSpPr>
            <a:spLocks noGrp="1"/>
          </p:cNvSpPr>
          <p:nvPr>
            <p:ph type="sldNum" sz="quarter" idx="5"/>
          </p:nvPr>
        </p:nvSpPr>
        <p:spPr/>
        <p:txBody>
          <a:bodyPr/>
          <a:lstStyle/>
          <a:p>
            <a:fld id="{001C9F81-DB2C-42C9-B6F6-C5F374D31FE4}" type="slidenum">
              <a:rPr lang="en-AU" smtClean="0"/>
              <a:t>10</a:t>
            </a:fld>
            <a:endParaRPr lang="en-AU"/>
          </a:p>
        </p:txBody>
      </p:sp>
    </p:spTree>
    <p:extLst>
      <p:ext uri="{BB962C8B-B14F-4D97-AF65-F5344CB8AC3E}">
        <p14:creationId xmlns:p14="http://schemas.microsoft.com/office/powerpoint/2010/main" val="41221000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effectLst/>
              </a:rPr>
              <a:t>Here we show some visual examples, it's clear that DLCGAN outperforms other methods in both </a:t>
            </a:r>
            <a:r>
              <a:rPr lang="en-US" altLang="zh-CN" dirty="0" err="1">
                <a:effectLst/>
              </a:rPr>
              <a:t>quantitive</a:t>
            </a:r>
            <a:r>
              <a:rPr lang="en-US" altLang="zh-CN" dirty="0">
                <a:effectLst/>
              </a:rPr>
              <a:t> metrics and the qualitative results. DCLGAN is good at performing geometry changes, this is shown in the translation between cat and dog, where DCLGAN is trying to change the shape of ear and mouth to perform geometry changes.</a:t>
            </a:r>
            <a:endParaRPr lang="en-AU" dirty="0"/>
          </a:p>
        </p:txBody>
      </p:sp>
      <p:sp>
        <p:nvSpPr>
          <p:cNvPr id="4" name="Slide Number Placeholder 3"/>
          <p:cNvSpPr>
            <a:spLocks noGrp="1"/>
          </p:cNvSpPr>
          <p:nvPr>
            <p:ph type="sldNum" sz="quarter" idx="5"/>
          </p:nvPr>
        </p:nvSpPr>
        <p:spPr/>
        <p:txBody>
          <a:bodyPr/>
          <a:lstStyle/>
          <a:p>
            <a:fld id="{001C9F81-DB2C-42C9-B6F6-C5F374D31FE4}" type="slidenum">
              <a:rPr lang="en-AU" smtClean="0"/>
              <a:t>11</a:t>
            </a:fld>
            <a:endParaRPr lang="en-AU"/>
          </a:p>
        </p:txBody>
      </p:sp>
    </p:spTree>
    <p:extLst>
      <p:ext uri="{BB962C8B-B14F-4D97-AF65-F5344CB8AC3E}">
        <p14:creationId xmlns:p14="http://schemas.microsoft.com/office/powerpoint/2010/main" val="40961524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effectLst/>
              </a:rPr>
              <a:t>We select the best 4 methods from the last comparison on 3 tasks and conduct one more experiment. DCLGAN still consistently outperforms other methods overall. Also DCLGAN trained with 200 epochs only show the best result in dog to cat translation, better than CUT trained with 400 epochs. More visual examples are shown here, DCLGAN tends to perform a more natural translation.</a:t>
            </a:r>
            <a:endParaRPr lang="en-AU" altLang="zh-CN" dirty="0"/>
          </a:p>
        </p:txBody>
      </p:sp>
      <p:sp>
        <p:nvSpPr>
          <p:cNvPr id="4" name="Slide Number Placeholder 3"/>
          <p:cNvSpPr>
            <a:spLocks noGrp="1"/>
          </p:cNvSpPr>
          <p:nvPr>
            <p:ph type="sldNum" sz="quarter" idx="5"/>
          </p:nvPr>
        </p:nvSpPr>
        <p:spPr/>
        <p:txBody>
          <a:bodyPr/>
          <a:lstStyle/>
          <a:p>
            <a:fld id="{001C9F81-DB2C-42C9-B6F6-C5F374D31FE4}" type="slidenum">
              <a:rPr lang="en-AU" smtClean="0"/>
              <a:t>12</a:t>
            </a:fld>
            <a:endParaRPr lang="en-AU"/>
          </a:p>
        </p:txBody>
      </p:sp>
    </p:spTree>
    <p:extLst>
      <p:ext uri="{BB962C8B-B14F-4D97-AF65-F5344CB8AC3E}">
        <p14:creationId xmlns:p14="http://schemas.microsoft.com/office/powerpoint/2010/main" val="32021770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effectLst/>
              </a:rPr>
              <a:t>DCLGAN has less constraint than CUT and </a:t>
            </a:r>
            <a:r>
              <a:rPr lang="en-US" altLang="zh-CN" dirty="0" err="1">
                <a:effectLst/>
              </a:rPr>
              <a:t>CycleGAN</a:t>
            </a:r>
            <a:r>
              <a:rPr lang="en-US" altLang="zh-CN" dirty="0">
                <a:effectLst/>
              </a:rPr>
              <a:t>, thus, it's good at performing geometry changes to match the distributions. Here are some examples. This property can be good if geometry changes are required.</a:t>
            </a:r>
            <a:endParaRPr lang="en-AU" dirty="0"/>
          </a:p>
        </p:txBody>
      </p:sp>
      <p:sp>
        <p:nvSpPr>
          <p:cNvPr id="4" name="Slide Number Placeholder 3"/>
          <p:cNvSpPr>
            <a:spLocks noGrp="1"/>
          </p:cNvSpPr>
          <p:nvPr>
            <p:ph type="sldNum" sz="quarter" idx="5"/>
          </p:nvPr>
        </p:nvSpPr>
        <p:spPr/>
        <p:txBody>
          <a:bodyPr/>
          <a:lstStyle/>
          <a:p>
            <a:fld id="{001C9F81-DB2C-42C9-B6F6-C5F374D31FE4}" type="slidenum">
              <a:rPr lang="en-AU" smtClean="0"/>
              <a:t>13</a:t>
            </a:fld>
            <a:endParaRPr lang="en-AU"/>
          </a:p>
        </p:txBody>
      </p:sp>
    </p:spTree>
    <p:extLst>
      <p:ext uri="{BB962C8B-B14F-4D97-AF65-F5344CB8AC3E}">
        <p14:creationId xmlns:p14="http://schemas.microsoft.com/office/powerpoint/2010/main" val="59446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effectLst/>
              </a:rPr>
              <a:t>Since DCLGAN outperforms all state-of-the-art unsupervised methods. How about supervised methods . Can DCLGAN also bridge the gap between supervised methods and unsupervised methods? Just as contrastive learning in the field of representation. To explore this we conduct one more experiment with three supervised methods on the </a:t>
            </a:r>
            <a:r>
              <a:rPr lang="en-US" altLang="zh-CN" dirty="0" err="1">
                <a:effectLst/>
              </a:rPr>
              <a:t>CityScape</a:t>
            </a:r>
            <a:r>
              <a:rPr lang="en-US" altLang="zh-CN" dirty="0">
                <a:effectLst/>
              </a:rPr>
              <a:t> dataset. Surprisingly, we found that DCLGAN is on par with those supervised methods . This suggests that the gap is closing. </a:t>
            </a:r>
            <a:endParaRPr lang="en-AU" dirty="0"/>
          </a:p>
        </p:txBody>
      </p:sp>
      <p:sp>
        <p:nvSpPr>
          <p:cNvPr id="4" name="Slide Number Placeholder 3"/>
          <p:cNvSpPr>
            <a:spLocks noGrp="1"/>
          </p:cNvSpPr>
          <p:nvPr>
            <p:ph type="sldNum" sz="quarter" idx="5"/>
          </p:nvPr>
        </p:nvSpPr>
        <p:spPr/>
        <p:txBody>
          <a:bodyPr/>
          <a:lstStyle/>
          <a:p>
            <a:fld id="{001C9F81-DB2C-42C9-B6F6-C5F374D31FE4}" type="slidenum">
              <a:rPr lang="en-AU" smtClean="0"/>
              <a:t>14</a:t>
            </a:fld>
            <a:endParaRPr lang="en-AU"/>
          </a:p>
        </p:txBody>
      </p:sp>
    </p:spTree>
    <p:extLst>
      <p:ext uri="{BB962C8B-B14F-4D97-AF65-F5344CB8AC3E}">
        <p14:creationId xmlns:p14="http://schemas.microsoft.com/office/powerpoint/2010/main" val="10749283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effectLst/>
              </a:rPr>
              <a:t>For ablation study, we explore five different variants. Variant 1, 3, 5 are our main difference between CUT. We show that each component of DCLGAN is useful. For variant 2, we adds external negatives in a </a:t>
            </a:r>
            <a:r>
              <a:rPr lang="en-US" altLang="zh-CN" dirty="0" err="1">
                <a:effectLst/>
              </a:rPr>
              <a:t>SimCLR</a:t>
            </a:r>
            <a:r>
              <a:rPr lang="en-US" altLang="zh-CN" dirty="0">
                <a:effectLst/>
              </a:rPr>
              <a:t> style, it do show a better result than vanilla DCLGAN in horse to zebra. However, we find that objects in the generated images tend to be merged together for this variant.</a:t>
            </a:r>
            <a:endParaRPr lang="en-AU" dirty="0"/>
          </a:p>
        </p:txBody>
      </p:sp>
      <p:sp>
        <p:nvSpPr>
          <p:cNvPr id="4" name="Slide Number Placeholder 3"/>
          <p:cNvSpPr>
            <a:spLocks noGrp="1"/>
          </p:cNvSpPr>
          <p:nvPr>
            <p:ph type="sldNum" sz="quarter" idx="5"/>
          </p:nvPr>
        </p:nvSpPr>
        <p:spPr/>
        <p:txBody>
          <a:bodyPr/>
          <a:lstStyle/>
          <a:p>
            <a:fld id="{001C9F81-DB2C-42C9-B6F6-C5F374D31FE4}" type="slidenum">
              <a:rPr lang="en-AU" smtClean="0"/>
              <a:t>15</a:t>
            </a:fld>
            <a:endParaRPr lang="en-AU"/>
          </a:p>
        </p:txBody>
      </p:sp>
    </p:spTree>
    <p:extLst>
      <p:ext uri="{BB962C8B-B14F-4D97-AF65-F5344CB8AC3E}">
        <p14:creationId xmlns:p14="http://schemas.microsoft.com/office/powerpoint/2010/main" val="1407487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effectLst/>
              </a:rPr>
              <a:t>here are the visual examples for all ablations, we can see that variant 2, which uses the external negatives, tends to merge objects together in the part labeled with red circle. Also the results of DCLGAN is more visually realistic than rest of them. </a:t>
            </a:r>
            <a:endParaRPr lang="en-AU" dirty="0"/>
          </a:p>
        </p:txBody>
      </p:sp>
      <p:sp>
        <p:nvSpPr>
          <p:cNvPr id="4" name="Slide Number Placeholder 3"/>
          <p:cNvSpPr>
            <a:spLocks noGrp="1"/>
          </p:cNvSpPr>
          <p:nvPr>
            <p:ph type="sldNum" sz="quarter" idx="5"/>
          </p:nvPr>
        </p:nvSpPr>
        <p:spPr/>
        <p:txBody>
          <a:bodyPr/>
          <a:lstStyle/>
          <a:p>
            <a:fld id="{001C9F81-DB2C-42C9-B6F6-C5F374D31FE4}" type="slidenum">
              <a:rPr lang="en-AU" smtClean="0"/>
              <a:t>16</a:t>
            </a:fld>
            <a:endParaRPr lang="en-AU"/>
          </a:p>
        </p:txBody>
      </p:sp>
    </p:spTree>
    <p:extLst>
      <p:ext uri="{BB962C8B-B14F-4D97-AF65-F5344CB8AC3E}">
        <p14:creationId xmlns:p14="http://schemas.microsoft.com/office/powerpoint/2010/main" val="24873669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effectLst/>
              </a:rPr>
              <a:t>Many thanks. This is all, please feel free for any questions.</a:t>
            </a:r>
            <a:endParaRPr lang="en-AU" dirty="0"/>
          </a:p>
        </p:txBody>
      </p:sp>
      <p:sp>
        <p:nvSpPr>
          <p:cNvPr id="4" name="Slide Number Placeholder 3"/>
          <p:cNvSpPr>
            <a:spLocks noGrp="1"/>
          </p:cNvSpPr>
          <p:nvPr>
            <p:ph type="sldNum" sz="quarter" idx="5"/>
          </p:nvPr>
        </p:nvSpPr>
        <p:spPr/>
        <p:txBody>
          <a:bodyPr/>
          <a:lstStyle/>
          <a:p>
            <a:fld id="{001C9F81-DB2C-42C9-B6F6-C5F374D31FE4}" type="slidenum">
              <a:rPr lang="en-AU" smtClean="0"/>
              <a:t>17</a:t>
            </a:fld>
            <a:endParaRPr lang="en-AU"/>
          </a:p>
        </p:txBody>
      </p:sp>
    </p:spTree>
    <p:extLst>
      <p:ext uri="{BB962C8B-B14F-4D97-AF65-F5344CB8AC3E}">
        <p14:creationId xmlns:p14="http://schemas.microsoft.com/office/powerpoint/2010/main" val="9723983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effectLst/>
              </a:rPr>
              <a:t>Image-to-image translation aims to learn the mapping from one domain to another. It has multiple applications, like style transfer, super resolution, and image restoration including dehazing and </a:t>
            </a:r>
            <a:r>
              <a:rPr lang="en-US" altLang="zh-CN" dirty="0" err="1">
                <a:effectLst/>
              </a:rPr>
              <a:t>deraining</a:t>
            </a:r>
            <a:r>
              <a:rPr lang="en-US" altLang="zh-CN" dirty="0">
                <a:effectLst/>
              </a:rPr>
              <a:t>. Some examples are shown here.</a:t>
            </a:r>
            <a:endParaRPr lang="en-AU" dirty="0"/>
          </a:p>
        </p:txBody>
      </p:sp>
      <p:sp>
        <p:nvSpPr>
          <p:cNvPr id="4" name="Slide Number Placeholder 3"/>
          <p:cNvSpPr>
            <a:spLocks noGrp="1"/>
          </p:cNvSpPr>
          <p:nvPr>
            <p:ph type="sldNum" sz="quarter" idx="5"/>
          </p:nvPr>
        </p:nvSpPr>
        <p:spPr/>
        <p:txBody>
          <a:bodyPr/>
          <a:lstStyle/>
          <a:p>
            <a:fld id="{001C9F81-DB2C-42C9-B6F6-C5F374D31FE4}" type="slidenum">
              <a:rPr lang="en-AU" smtClean="0"/>
              <a:t>2</a:t>
            </a:fld>
            <a:endParaRPr lang="en-AU"/>
          </a:p>
        </p:txBody>
      </p:sp>
    </p:spTree>
    <p:extLst>
      <p:ext uri="{BB962C8B-B14F-4D97-AF65-F5344CB8AC3E}">
        <p14:creationId xmlns:p14="http://schemas.microsoft.com/office/powerpoint/2010/main" val="29747698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effectLst/>
              </a:rPr>
              <a:t>What is unpaired image-to-image translation? or unsupervised image-to-image translation? let's say we want to train a model that translates a cat to a dog. We can collect a dataset of cats and a dataset of dogs, but it's impossible to employ supervised training because we can not collect a pair of cat and dog with same pose background and composition. Thus, we learn the mapping from cat to dog in an unsupervised manner. like this.</a:t>
            </a:r>
            <a:endParaRPr lang="en-AU" dirty="0"/>
          </a:p>
        </p:txBody>
      </p:sp>
      <p:sp>
        <p:nvSpPr>
          <p:cNvPr id="4" name="Slide Number Placeholder 3"/>
          <p:cNvSpPr>
            <a:spLocks noGrp="1"/>
          </p:cNvSpPr>
          <p:nvPr>
            <p:ph type="sldNum" sz="quarter" idx="5"/>
          </p:nvPr>
        </p:nvSpPr>
        <p:spPr/>
        <p:txBody>
          <a:bodyPr/>
          <a:lstStyle/>
          <a:p>
            <a:fld id="{001C9F81-DB2C-42C9-B6F6-C5F374D31FE4}" type="slidenum">
              <a:rPr lang="en-AU" smtClean="0"/>
              <a:t>3</a:t>
            </a:fld>
            <a:endParaRPr lang="en-AU"/>
          </a:p>
        </p:txBody>
      </p:sp>
    </p:spTree>
    <p:extLst>
      <p:ext uri="{BB962C8B-B14F-4D97-AF65-F5344CB8AC3E}">
        <p14:creationId xmlns:p14="http://schemas.microsoft.com/office/powerpoint/2010/main" val="6667003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effectLst/>
              </a:rPr>
              <a:t>Current methods for unsupervised image-to-image translation are mainly based on two assumptions. The cycle-consistency assumption and shared </a:t>
            </a:r>
            <a:r>
              <a:rPr lang="en-US" altLang="zh-CN" dirty="0" err="1">
                <a:effectLst/>
              </a:rPr>
              <a:t>lantent</a:t>
            </a:r>
            <a:r>
              <a:rPr lang="en-US" altLang="zh-CN" dirty="0">
                <a:effectLst/>
              </a:rPr>
              <a:t> space assumption. They usually have some limitations and drawbacks. For example, the cycle-consistency assumption forces the input image and its reconstruction image to be identical, which is sometimes too strict. And not good at performing geometry changes.</a:t>
            </a:r>
            <a:endParaRPr lang="en-AU" dirty="0"/>
          </a:p>
        </p:txBody>
      </p:sp>
      <p:sp>
        <p:nvSpPr>
          <p:cNvPr id="4" name="Slide Number Placeholder 3"/>
          <p:cNvSpPr>
            <a:spLocks noGrp="1"/>
          </p:cNvSpPr>
          <p:nvPr>
            <p:ph type="sldNum" sz="quarter" idx="5"/>
          </p:nvPr>
        </p:nvSpPr>
        <p:spPr/>
        <p:txBody>
          <a:bodyPr/>
          <a:lstStyle/>
          <a:p>
            <a:fld id="{001C9F81-DB2C-42C9-B6F6-C5F374D31FE4}" type="slidenum">
              <a:rPr lang="en-AU" smtClean="0"/>
              <a:t>4</a:t>
            </a:fld>
            <a:endParaRPr lang="en-AU"/>
          </a:p>
        </p:txBody>
      </p:sp>
    </p:spTree>
    <p:extLst>
      <p:ext uri="{BB962C8B-B14F-4D97-AF65-F5344CB8AC3E}">
        <p14:creationId xmlns:p14="http://schemas.microsoft.com/office/powerpoint/2010/main" val="12417120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Recently, </a:t>
            </a:r>
            <a:r>
              <a:rPr lang="en-US" altLang="zh-CN" dirty="0">
                <a:effectLst/>
              </a:rPr>
              <a:t>contrastive learning has become more and more popular in computer vision. CUT first employs contrastive learning to maximize the mutual information between input and output patches. Our work aims to further explore how to make use of contrastive learning more efficiently.</a:t>
            </a:r>
            <a:endParaRPr lang="en-AU" dirty="0"/>
          </a:p>
        </p:txBody>
      </p:sp>
      <p:sp>
        <p:nvSpPr>
          <p:cNvPr id="4" name="Slide Number Placeholder 3"/>
          <p:cNvSpPr>
            <a:spLocks noGrp="1"/>
          </p:cNvSpPr>
          <p:nvPr>
            <p:ph type="sldNum" sz="quarter" idx="5"/>
          </p:nvPr>
        </p:nvSpPr>
        <p:spPr/>
        <p:txBody>
          <a:bodyPr/>
          <a:lstStyle/>
          <a:p>
            <a:fld id="{001C9F81-DB2C-42C9-B6F6-C5F374D31FE4}" type="slidenum">
              <a:rPr lang="en-AU" smtClean="0"/>
              <a:t>5</a:t>
            </a:fld>
            <a:endParaRPr lang="en-AU"/>
          </a:p>
        </p:txBody>
      </p:sp>
    </p:spTree>
    <p:extLst>
      <p:ext uri="{BB962C8B-B14F-4D97-AF65-F5344CB8AC3E}">
        <p14:creationId xmlns:p14="http://schemas.microsoft.com/office/powerpoint/2010/main" val="39201166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effectLst/>
              </a:rPr>
              <a:t>Here is a demo of CUT. The goal of NCE loss is that given a red patch in the output image as query, we need to find its yellow positive patch with same location other than rest of the blue negative patches. CUT uses one projection head and one encoder, where the encoder is the first half of the generator to extract patch information from input image as well as the output image. Does one encoder and one projection head be able to capture the variability in two distinct domains, especially when two domains have a large gap? How about making a small change here? That is, assign a unique encoder/projection head for different domains.</a:t>
            </a:r>
            <a:endParaRPr lang="en-AU" dirty="0"/>
          </a:p>
        </p:txBody>
      </p:sp>
      <p:sp>
        <p:nvSpPr>
          <p:cNvPr id="4" name="Slide Number Placeholder 3"/>
          <p:cNvSpPr>
            <a:spLocks noGrp="1"/>
          </p:cNvSpPr>
          <p:nvPr>
            <p:ph type="sldNum" sz="quarter" idx="5"/>
          </p:nvPr>
        </p:nvSpPr>
        <p:spPr/>
        <p:txBody>
          <a:bodyPr/>
          <a:lstStyle/>
          <a:p>
            <a:fld id="{001C9F81-DB2C-42C9-B6F6-C5F374D31FE4}" type="slidenum">
              <a:rPr lang="en-AU" smtClean="0"/>
              <a:t>6</a:t>
            </a:fld>
            <a:endParaRPr lang="en-AU"/>
          </a:p>
        </p:txBody>
      </p:sp>
    </p:spTree>
    <p:extLst>
      <p:ext uri="{BB962C8B-B14F-4D97-AF65-F5344CB8AC3E}">
        <p14:creationId xmlns:p14="http://schemas.microsoft.com/office/powerpoint/2010/main" val="33850047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effectLst/>
              </a:rPr>
              <a:t>To do so we need to add one more generator, from domain y back to domain x. Thus for different domains, we can assign its unique encoder and projection head. And we also need to add the discriminator for both X and Y domains. We name our method DCLGAN, where dcl is short for dual contrastive learning. And images inside one domain should share a similar style regardless of whether it's generated or real. Thus, we add a similarity loss to encourage images with one domain to have some similarities in deep features.  We name this one  as </a:t>
            </a:r>
            <a:r>
              <a:rPr lang="en-US" altLang="zh-CN" dirty="0" err="1">
                <a:effectLst/>
              </a:rPr>
              <a:t>SimDCL</a:t>
            </a:r>
            <a:r>
              <a:rPr lang="en-US" altLang="zh-CN" dirty="0">
                <a:effectLst/>
              </a:rPr>
              <a:t> where sim is short for similarity. </a:t>
            </a:r>
            <a:endParaRPr lang="en-AU" dirty="0"/>
          </a:p>
        </p:txBody>
      </p:sp>
      <p:sp>
        <p:nvSpPr>
          <p:cNvPr id="4" name="Slide Number Placeholder 3"/>
          <p:cNvSpPr>
            <a:spLocks noGrp="1"/>
          </p:cNvSpPr>
          <p:nvPr>
            <p:ph type="sldNum" sz="quarter" idx="5"/>
          </p:nvPr>
        </p:nvSpPr>
        <p:spPr/>
        <p:txBody>
          <a:bodyPr/>
          <a:lstStyle/>
          <a:p>
            <a:fld id="{001C9F81-DB2C-42C9-B6F6-C5F374D31FE4}" type="slidenum">
              <a:rPr lang="en-AU" smtClean="0"/>
              <a:t>7</a:t>
            </a:fld>
            <a:endParaRPr lang="en-AU"/>
          </a:p>
        </p:txBody>
      </p:sp>
    </p:spTree>
    <p:extLst>
      <p:ext uri="{BB962C8B-B14F-4D97-AF65-F5344CB8AC3E}">
        <p14:creationId xmlns:p14="http://schemas.microsoft.com/office/powerpoint/2010/main" val="22007913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effectLst/>
              </a:rPr>
              <a:t>CUT employs five levels of layers inside the encoder, that is, five different levels of patch sizes. However, CUT also includes the </a:t>
            </a:r>
            <a:r>
              <a:rPr lang="en-US" altLang="zh-CN" dirty="0" err="1">
                <a:effectLst/>
              </a:rPr>
              <a:t>rgb</a:t>
            </a:r>
            <a:r>
              <a:rPr lang="en-US" altLang="zh-CN" dirty="0">
                <a:effectLst/>
              </a:rPr>
              <a:t> pixel, which is the one multiply one patch. In this example the one multiply one patch of the cat is around its right ear, but after translation this part actually becomes the background. so we think </a:t>
            </a:r>
            <a:r>
              <a:rPr lang="en-US" altLang="zh-CN" dirty="0" err="1">
                <a:effectLst/>
              </a:rPr>
              <a:t>rgb</a:t>
            </a:r>
            <a:r>
              <a:rPr lang="en-US" altLang="zh-CN" dirty="0">
                <a:effectLst/>
              </a:rPr>
              <a:t> pixel does not beneficial to the learning process and we remove it. </a:t>
            </a:r>
            <a:endParaRPr lang="en-AU" dirty="0"/>
          </a:p>
        </p:txBody>
      </p:sp>
      <p:sp>
        <p:nvSpPr>
          <p:cNvPr id="4" name="Slide Number Placeholder 3"/>
          <p:cNvSpPr>
            <a:spLocks noGrp="1"/>
          </p:cNvSpPr>
          <p:nvPr>
            <p:ph type="sldNum" sz="quarter" idx="5"/>
          </p:nvPr>
        </p:nvSpPr>
        <p:spPr/>
        <p:txBody>
          <a:bodyPr/>
          <a:lstStyle/>
          <a:p>
            <a:fld id="{001C9F81-DB2C-42C9-B6F6-C5F374D31FE4}" type="slidenum">
              <a:rPr lang="en-AU" smtClean="0"/>
              <a:t>8</a:t>
            </a:fld>
            <a:endParaRPr lang="en-AU"/>
          </a:p>
        </p:txBody>
      </p:sp>
    </p:spTree>
    <p:extLst>
      <p:ext uri="{BB962C8B-B14F-4D97-AF65-F5344CB8AC3E}">
        <p14:creationId xmlns:p14="http://schemas.microsoft.com/office/powerpoint/2010/main" val="26030209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effectLst/>
              </a:rPr>
              <a:t>to compare our methods with other state-of-the-art methods, we use six different datasets and they are with nine different translation directions. For metrics we mainly use the FID score, but for </a:t>
            </a:r>
            <a:r>
              <a:rPr lang="en-US" altLang="zh-CN" dirty="0" err="1">
                <a:effectLst/>
              </a:rPr>
              <a:t>CityScapes</a:t>
            </a:r>
            <a:r>
              <a:rPr lang="en-US" altLang="zh-CN" dirty="0">
                <a:effectLst/>
              </a:rPr>
              <a:t> we also use the </a:t>
            </a:r>
            <a:r>
              <a:rPr lang="en-US" altLang="zh-CN" dirty="0" err="1">
                <a:effectLst/>
              </a:rPr>
              <a:t>IoU</a:t>
            </a:r>
            <a:r>
              <a:rPr lang="en-US" altLang="zh-CN" dirty="0">
                <a:effectLst/>
              </a:rPr>
              <a:t>, pixel accuracy, and class accuracy. </a:t>
            </a:r>
            <a:endParaRPr lang="en-AU" dirty="0"/>
          </a:p>
        </p:txBody>
      </p:sp>
      <p:sp>
        <p:nvSpPr>
          <p:cNvPr id="4" name="Slide Number Placeholder 3"/>
          <p:cNvSpPr>
            <a:spLocks noGrp="1"/>
          </p:cNvSpPr>
          <p:nvPr>
            <p:ph type="sldNum" sz="quarter" idx="5"/>
          </p:nvPr>
        </p:nvSpPr>
        <p:spPr/>
        <p:txBody>
          <a:bodyPr/>
          <a:lstStyle/>
          <a:p>
            <a:fld id="{001C9F81-DB2C-42C9-B6F6-C5F374D31FE4}" type="slidenum">
              <a:rPr lang="en-AU" smtClean="0"/>
              <a:t>9</a:t>
            </a:fld>
            <a:endParaRPr lang="en-AU"/>
          </a:p>
        </p:txBody>
      </p:sp>
    </p:spTree>
    <p:extLst>
      <p:ext uri="{BB962C8B-B14F-4D97-AF65-F5344CB8AC3E}">
        <p14:creationId xmlns:p14="http://schemas.microsoft.com/office/powerpoint/2010/main" val="20508830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5.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ata61 Cover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DE9022-4E91-4AE1-9B32-52DF7FA0F1BB}"/>
              </a:ext>
            </a:extLst>
          </p:cNvPr>
          <p:cNvSpPr>
            <a:spLocks noGrp="1"/>
          </p:cNvSpPr>
          <p:nvPr>
            <p:ph type="ctrTitle" hasCustomPrompt="1"/>
          </p:nvPr>
        </p:nvSpPr>
        <p:spPr>
          <a:xfrm>
            <a:off x="520700" y="3263900"/>
            <a:ext cx="8877300" cy="1503362"/>
          </a:xfrm>
          <a:prstGeom prst="rect">
            <a:avLst/>
          </a:prstGeom>
        </p:spPr>
        <p:txBody>
          <a:bodyPr anchor="b">
            <a:normAutofit/>
          </a:bodyPr>
          <a:lstStyle>
            <a:lvl1pPr algn="l">
              <a:defRPr sz="5400"/>
            </a:lvl1pPr>
          </a:lstStyle>
          <a:p>
            <a:r>
              <a:rPr lang="en-US" dirty="0"/>
              <a:t>Click to edit </a:t>
            </a:r>
            <a:br>
              <a:rPr lang="en-US" dirty="0"/>
            </a:br>
            <a:r>
              <a:rPr lang="en-US" dirty="0"/>
              <a:t>Master title style</a:t>
            </a:r>
            <a:endParaRPr lang="en-AU" dirty="0"/>
          </a:p>
        </p:txBody>
      </p:sp>
      <p:sp>
        <p:nvSpPr>
          <p:cNvPr id="3" name="Subtitle 2">
            <a:extLst>
              <a:ext uri="{FF2B5EF4-FFF2-40B4-BE49-F238E27FC236}">
                <a16:creationId xmlns:a16="http://schemas.microsoft.com/office/drawing/2014/main" id="{C441F803-2A70-4DC3-86D4-7CDED790C363}"/>
              </a:ext>
            </a:extLst>
          </p:cNvPr>
          <p:cNvSpPr>
            <a:spLocks noGrp="1"/>
          </p:cNvSpPr>
          <p:nvPr>
            <p:ph type="subTitle" idx="1" hasCustomPrompt="1"/>
          </p:nvPr>
        </p:nvSpPr>
        <p:spPr>
          <a:xfrm>
            <a:off x="520700" y="4800600"/>
            <a:ext cx="8877300" cy="419100"/>
          </a:xfrm>
          <a:prstGeom prst="rect">
            <a:avLst/>
          </a:prstGeom>
        </p:spPr>
        <p:txBody>
          <a:bodyPr>
            <a:normAutofit/>
          </a:bodyPr>
          <a:lstStyle>
            <a:lvl1pPr marL="0" indent="0" algn="l">
              <a:buNone/>
              <a:defRPr sz="2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Insert Presenter Name</a:t>
            </a:r>
            <a:endParaRPr lang="en-AU" dirty="0"/>
          </a:p>
        </p:txBody>
      </p:sp>
      <p:sp>
        <p:nvSpPr>
          <p:cNvPr id="5" name="Text Placeholder 4">
            <a:extLst>
              <a:ext uri="{FF2B5EF4-FFF2-40B4-BE49-F238E27FC236}">
                <a16:creationId xmlns:a16="http://schemas.microsoft.com/office/drawing/2014/main" id="{C904F6E2-DEC4-4C78-8F1C-AC0927AC5A75}"/>
              </a:ext>
            </a:extLst>
          </p:cNvPr>
          <p:cNvSpPr>
            <a:spLocks noGrp="1"/>
          </p:cNvSpPr>
          <p:nvPr>
            <p:ph type="body" sz="quarter" idx="10" hasCustomPrompt="1"/>
          </p:nvPr>
        </p:nvSpPr>
        <p:spPr>
          <a:xfrm>
            <a:off x="520700" y="5181600"/>
            <a:ext cx="8902700" cy="381000"/>
          </a:xfrm>
          <a:prstGeom prst="rect">
            <a:avLst/>
          </a:prstGeom>
        </p:spPr>
        <p:txBody>
          <a:bodyPr vert="horz" lIns="91440" tIns="45720" rIns="91440" bIns="45720" rtlCol="0">
            <a:normAutofit/>
          </a:bodyPr>
          <a:lstStyle>
            <a:lvl1pPr>
              <a:defRPr lang="en-US" sz="2200" dirty="0" smtClean="0"/>
            </a:lvl1pPr>
          </a:lstStyle>
          <a:p>
            <a:pPr marL="0" lvl="0" indent="0">
              <a:buNone/>
            </a:pPr>
            <a:r>
              <a:rPr lang="en-US" dirty="0"/>
              <a:t>Insert Date</a:t>
            </a:r>
          </a:p>
        </p:txBody>
      </p:sp>
      <p:sp>
        <p:nvSpPr>
          <p:cNvPr id="13" name="TextBox 12">
            <a:extLst>
              <a:ext uri="{FF2B5EF4-FFF2-40B4-BE49-F238E27FC236}">
                <a16:creationId xmlns:a16="http://schemas.microsoft.com/office/drawing/2014/main" id="{C9C012C5-874F-4B54-B962-34B5B9661459}"/>
              </a:ext>
            </a:extLst>
          </p:cNvPr>
          <p:cNvSpPr txBox="1"/>
          <p:nvPr userDrawn="1"/>
        </p:nvSpPr>
        <p:spPr>
          <a:xfrm>
            <a:off x="546100" y="5905500"/>
            <a:ext cx="2971800" cy="341632"/>
          </a:xfrm>
          <a:prstGeom prst="rect">
            <a:avLst/>
          </a:prstGeom>
          <a:noFill/>
        </p:spPr>
        <p:txBody>
          <a:bodyPr wrap="square" rtlCol="0">
            <a:spAutoFit/>
          </a:bodyPr>
          <a:lstStyle/>
          <a:p>
            <a:pPr marL="0" marR="0" lvl="0" indent="0" algn="l" defTabSz="914400" rtl="0" eaLnBrk="1" fontAlgn="auto" latinLnBrk="0" hangingPunct="1">
              <a:lnSpc>
                <a:spcPct val="90000"/>
              </a:lnSpc>
              <a:spcBef>
                <a:spcPts val="1000"/>
              </a:spcBef>
              <a:spcAft>
                <a:spcPts val="0"/>
              </a:spcAft>
              <a:buClr>
                <a:srgbClr val="30B787"/>
              </a:buClr>
              <a:buSzTx/>
              <a:buFont typeface="Arial" panose="020B0604020202020204" pitchFamily="34" charset="0"/>
              <a:buNone/>
              <a:tabLst/>
              <a:defRPr/>
            </a:pPr>
            <a:r>
              <a:rPr kumimoji="0" lang="en-US" sz="1800" b="1" i="0" u="none" strike="noStrike" kern="1200" cap="none" spc="0" normalizeH="0" baseline="0" noProof="0" dirty="0">
                <a:ln>
                  <a:noFill/>
                </a:ln>
                <a:solidFill>
                  <a:schemeClr val="accent1"/>
                </a:solidFill>
                <a:effectLst/>
                <a:uLnTx/>
                <a:uFillTx/>
                <a:latin typeface="+mn-lt"/>
                <a:ea typeface="+mn-ea"/>
                <a:cs typeface="+mn-cs"/>
              </a:rPr>
              <a:t>www.data61.csiro.au</a:t>
            </a:r>
          </a:p>
        </p:txBody>
      </p:sp>
    </p:spTree>
    <p:extLst>
      <p:ext uri="{BB962C8B-B14F-4D97-AF65-F5344CB8AC3E}">
        <p14:creationId xmlns:p14="http://schemas.microsoft.com/office/powerpoint/2010/main" val="15858501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_subheadi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D2BE9-1391-4B0E-80B9-EFB0D78A6A29}"/>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978187F0-1597-414C-8CB5-4B97FBD7EE66}"/>
              </a:ext>
            </a:extLst>
          </p:cNvPr>
          <p:cNvSpPr>
            <a:spLocks noGrp="1"/>
          </p:cNvSpPr>
          <p:nvPr>
            <p:ph idx="1"/>
          </p:nvPr>
        </p:nvSpPr>
        <p:spPr/>
        <p:txBody>
          <a:bodyPr/>
          <a:lstStyle>
            <a:lvl2pPr>
              <a:defRPr sz="2000"/>
            </a:lvl2pPr>
            <a:lvl3pPr>
              <a:defRPr sz="1800"/>
            </a:lvl3pPr>
            <a:lvl4pPr>
              <a:defRPr sz="1800"/>
            </a:lvl4pPr>
            <a:lvl5pPr marL="1257300" indent="-266700">
              <a:defRPr sz="18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9" name="Text Placeholder 9">
            <a:extLst>
              <a:ext uri="{FF2B5EF4-FFF2-40B4-BE49-F238E27FC236}">
                <a16:creationId xmlns:a16="http://schemas.microsoft.com/office/drawing/2014/main" id="{EF137700-2932-460E-BC52-4B1DDAB664C3}"/>
              </a:ext>
            </a:extLst>
          </p:cNvPr>
          <p:cNvSpPr>
            <a:spLocks noGrp="1"/>
          </p:cNvSpPr>
          <p:nvPr>
            <p:ph type="body" sz="quarter" idx="10" hasCustomPrompt="1"/>
          </p:nvPr>
        </p:nvSpPr>
        <p:spPr>
          <a:xfrm>
            <a:off x="558800" y="988522"/>
            <a:ext cx="10820400" cy="444500"/>
          </a:xfrm>
        </p:spPr>
        <p:txBody>
          <a:bodyPr/>
          <a:lstStyle>
            <a:lvl1pPr marL="0" indent="0">
              <a:buNone/>
              <a:defRPr b="1">
                <a:solidFill>
                  <a:schemeClr val="accent1"/>
                </a:solidFill>
              </a:defRPr>
            </a:lvl1pPr>
          </a:lstStyle>
          <a:p>
            <a:pPr lvl="0"/>
            <a:r>
              <a:rPr lang="en-US" dirty="0"/>
              <a:t>Subheading</a:t>
            </a:r>
            <a:endParaRPr lang="en-AU" dirty="0"/>
          </a:p>
        </p:txBody>
      </p:sp>
      <p:sp>
        <p:nvSpPr>
          <p:cNvPr id="4" name="Footer Placeholder 3"/>
          <p:cNvSpPr>
            <a:spLocks noGrp="1"/>
          </p:cNvSpPr>
          <p:nvPr>
            <p:ph type="ftr" sz="quarter" idx="11"/>
          </p:nvPr>
        </p:nvSpPr>
        <p:spPr/>
        <p:txBody>
          <a:bodyPr/>
          <a:lstStyle/>
          <a:p>
            <a:r>
              <a:rPr lang="en-AU"/>
              <a:t>Presentation title | Presenter name</a:t>
            </a:r>
            <a:endParaRPr lang="en-AU" dirty="0"/>
          </a:p>
        </p:txBody>
      </p:sp>
      <p:sp>
        <p:nvSpPr>
          <p:cNvPr id="5" name="Slide Number Placeholder 4"/>
          <p:cNvSpPr>
            <a:spLocks noGrp="1"/>
          </p:cNvSpPr>
          <p:nvPr>
            <p:ph type="sldNum" sz="quarter" idx="12"/>
          </p:nvPr>
        </p:nvSpPr>
        <p:spPr/>
        <p:txBody>
          <a:bodyPr/>
          <a:lstStyle/>
          <a:p>
            <a:fld id="{FFF7CBAA-22EA-41CE-9725-C57ED0CEBC27}" type="slidenum">
              <a:rPr lang="en-AU" smtClean="0"/>
              <a:pPr/>
              <a:t>‹#›</a:t>
            </a:fld>
            <a:r>
              <a:rPr lang="en-AU"/>
              <a:t>  |</a:t>
            </a:r>
            <a:endParaRPr lang="en-AU" dirty="0"/>
          </a:p>
        </p:txBody>
      </p:sp>
    </p:spTree>
    <p:extLst>
      <p:ext uri="{BB962C8B-B14F-4D97-AF65-F5344CB8AC3E}">
        <p14:creationId xmlns:p14="http://schemas.microsoft.com/office/powerpoint/2010/main" val="710462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ntent_subheadi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1D926B-9E2D-4CF3-9B57-5A5251E0099C}"/>
              </a:ext>
            </a:extLst>
          </p:cNvPr>
          <p:cNvSpPr>
            <a:spLocks noGrp="1"/>
          </p:cNvSpPr>
          <p:nvPr>
            <p:ph type="title"/>
          </p:nvPr>
        </p:nvSpPr>
        <p:spPr>
          <a:xfrm>
            <a:off x="558800" y="365125"/>
            <a:ext cx="10795000" cy="739775"/>
          </a:xfrm>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297D58AA-BE7B-4223-BD84-6FE22DEB64C8}"/>
              </a:ext>
            </a:extLst>
          </p:cNvPr>
          <p:cNvSpPr>
            <a:spLocks noGrp="1"/>
          </p:cNvSpPr>
          <p:nvPr>
            <p:ph sz="half" idx="1"/>
          </p:nvPr>
        </p:nvSpPr>
        <p:spPr>
          <a:xfrm>
            <a:off x="558800" y="1685925"/>
            <a:ext cx="5181600" cy="4041775"/>
          </a:xfrm>
        </p:spPr>
        <p:txBody>
          <a:bodyPr>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4" name="Content Placeholder 3">
            <a:extLst>
              <a:ext uri="{FF2B5EF4-FFF2-40B4-BE49-F238E27FC236}">
                <a16:creationId xmlns:a16="http://schemas.microsoft.com/office/drawing/2014/main" id="{1B4B775D-A963-4EDD-A851-D9DDAD8EF7A9}"/>
              </a:ext>
            </a:extLst>
          </p:cNvPr>
          <p:cNvSpPr>
            <a:spLocks noGrp="1"/>
          </p:cNvSpPr>
          <p:nvPr>
            <p:ph sz="half" idx="2"/>
          </p:nvPr>
        </p:nvSpPr>
        <p:spPr>
          <a:xfrm>
            <a:off x="6172200" y="1685925"/>
            <a:ext cx="5181600" cy="4041775"/>
          </a:xfrm>
        </p:spPr>
        <p:txBody>
          <a:bodyPr>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10" name="Text Placeholder 9">
            <a:extLst>
              <a:ext uri="{FF2B5EF4-FFF2-40B4-BE49-F238E27FC236}">
                <a16:creationId xmlns:a16="http://schemas.microsoft.com/office/drawing/2014/main" id="{FA61DF1F-AE67-4D22-9961-829A376330C1}"/>
              </a:ext>
            </a:extLst>
          </p:cNvPr>
          <p:cNvSpPr>
            <a:spLocks noGrp="1"/>
          </p:cNvSpPr>
          <p:nvPr>
            <p:ph type="body" sz="quarter" idx="10" hasCustomPrompt="1"/>
          </p:nvPr>
        </p:nvSpPr>
        <p:spPr>
          <a:xfrm>
            <a:off x="558800" y="988522"/>
            <a:ext cx="10820400" cy="444500"/>
          </a:xfrm>
        </p:spPr>
        <p:txBody>
          <a:bodyPr/>
          <a:lstStyle>
            <a:lvl1pPr marL="0" indent="0">
              <a:buNone/>
              <a:defRPr b="1">
                <a:solidFill>
                  <a:schemeClr val="accent1"/>
                </a:solidFill>
              </a:defRPr>
            </a:lvl1pPr>
          </a:lstStyle>
          <a:p>
            <a:pPr lvl="0"/>
            <a:r>
              <a:rPr lang="en-US" dirty="0"/>
              <a:t>Subheading</a:t>
            </a:r>
            <a:endParaRPr lang="en-AU" dirty="0"/>
          </a:p>
        </p:txBody>
      </p:sp>
      <p:sp>
        <p:nvSpPr>
          <p:cNvPr id="5" name="Footer Placeholder 4"/>
          <p:cNvSpPr>
            <a:spLocks noGrp="1"/>
          </p:cNvSpPr>
          <p:nvPr>
            <p:ph type="ftr" sz="quarter" idx="11"/>
          </p:nvPr>
        </p:nvSpPr>
        <p:spPr/>
        <p:txBody>
          <a:bodyPr/>
          <a:lstStyle/>
          <a:p>
            <a:r>
              <a:rPr lang="en-AU"/>
              <a:t>Presentation title | Presenter name</a:t>
            </a:r>
            <a:endParaRPr lang="en-AU" dirty="0"/>
          </a:p>
        </p:txBody>
      </p:sp>
      <p:sp>
        <p:nvSpPr>
          <p:cNvPr id="6" name="Slide Number Placeholder 5"/>
          <p:cNvSpPr>
            <a:spLocks noGrp="1"/>
          </p:cNvSpPr>
          <p:nvPr>
            <p:ph type="sldNum" sz="quarter" idx="12"/>
          </p:nvPr>
        </p:nvSpPr>
        <p:spPr/>
        <p:txBody>
          <a:bodyPr/>
          <a:lstStyle/>
          <a:p>
            <a:fld id="{FFF7CBAA-22EA-41CE-9725-C57ED0CEBC27}" type="slidenum">
              <a:rPr lang="en-AU" smtClean="0"/>
              <a:pPr/>
              <a:t>‹#›</a:t>
            </a:fld>
            <a:r>
              <a:rPr lang="en-AU"/>
              <a:t>  |</a:t>
            </a:r>
            <a:endParaRPr lang="en-AU" dirty="0"/>
          </a:p>
        </p:txBody>
      </p:sp>
    </p:spTree>
    <p:extLst>
      <p:ext uri="{BB962C8B-B14F-4D97-AF65-F5344CB8AC3E}">
        <p14:creationId xmlns:p14="http://schemas.microsoft.com/office/powerpoint/2010/main" val="356006591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3 Content subheadi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D2BE9-1391-4B0E-80B9-EFB0D78A6A29}"/>
              </a:ext>
            </a:extLst>
          </p:cNvPr>
          <p:cNvSpPr>
            <a:spLocks noGrp="1"/>
          </p:cNvSpPr>
          <p:nvPr>
            <p:ph type="title"/>
          </p:nvPr>
        </p:nvSpPr>
        <p:spPr>
          <a:xfrm>
            <a:off x="558800" y="365125"/>
            <a:ext cx="11176000" cy="739775"/>
          </a:xfrm>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978187F0-1597-414C-8CB5-4B97FBD7EE66}"/>
              </a:ext>
            </a:extLst>
          </p:cNvPr>
          <p:cNvSpPr>
            <a:spLocks noGrp="1"/>
          </p:cNvSpPr>
          <p:nvPr>
            <p:ph idx="1"/>
          </p:nvPr>
        </p:nvSpPr>
        <p:spPr>
          <a:xfrm>
            <a:off x="558800" y="1676401"/>
            <a:ext cx="3600000" cy="4114800"/>
          </a:xfrm>
        </p:spPr>
        <p:txBody>
          <a:bodyPr>
            <a:noAutofit/>
          </a:bodyPr>
          <a:lstStyle>
            <a:lvl2pPr>
              <a:defRPr sz="2000"/>
            </a:lvl2pPr>
            <a:lvl3pPr>
              <a:defRPr sz="1800"/>
            </a:lvl3pPr>
            <a:lvl4pPr>
              <a:defRPr sz="1800"/>
            </a:lvl4pPr>
            <a:lvl5pPr marL="1257300" indent="-266700">
              <a:defRPr sz="18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6" name="Content Placeholder 2">
            <a:extLst>
              <a:ext uri="{FF2B5EF4-FFF2-40B4-BE49-F238E27FC236}">
                <a16:creationId xmlns:a16="http://schemas.microsoft.com/office/drawing/2014/main" id="{336CDBB9-C682-412F-B088-7D85C5F5F6E9}"/>
              </a:ext>
            </a:extLst>
          </p:cNvPr>
          <p:cNvSpPr>
            <a:spLocks noGrp="1"/>
          </p:cNvSpPr>
          <p:nvPr>
            <p:ph idx="10" hasCustomPrompt="1"/>
          </p:nvPr>
        </p:nvSpPr>
        <p:spPr>
          <a:xfrm>
            <a:off x="4318000" y="1676401"/>
            <a:ext cx="3600000" cy="4114800"/>
          </a:xfrm>
        </p:spPr>
        <p:txBody>
          <a:bodyPr>
            <a:noAutofit/>
          </a:bodyPr>
          <a:lstStyle>
            <a:lvl2pPr>
              <a:defRPr sz="2000"/>
            </a:lvl2pPr>
            <a:lvl3pPr>
              <a:defRPr sz="1800"/>
            </a:lvl3pPr>
            <a:lvl4pPr>
              <a:defRPr sz="1800"/>
            </a:lvl4pPr>
            <a:lvl5pPr marL="1257300" indent="-266700">
              <a:defRPr sz="18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9" name="Content Placeholder 2">
            <a:extLst>
              <a:ext uri="{FF2B5EF4-FFF2-40B4-BE49-F238E27FC236}">
                <a16:creationId xmlns:a16="http://schemas.microsoft.com/office/drawing/2014/main" id="{33D3057D-1467-49E2-AEBD-A7D53F4DCB3B}"/>
              </a:ext>
            </a:extLst>
          </p:cNvPr>
          <p:cNvSpPr>
            <a:spLocks noGrp="1"/>
          </p:cNvSpPr>
          <p:nvPr>
            <p:ph idx="11"/>
          </p:nvPr>
        </p:nvSpPr>
        <p:spPr>
          <a:xfrm>
            <a:off x="8077200" y="1676401"/>
            <a:ext cx="3600000" cy="4114800"/>
          </a:xfrm>
        </p:spPr>
        <p:txBody>
          <a:bodyPr>
            <a:noAutofit/>
          </a:bodyPr>
          <a:lstStyle>
            <a:lvl2pPr>
              <a:defRPr sz="2000"/>
            </a:lvl2pPr>
            <a:lvl3pPr>
              <a:defRPr sz="1800"/>
            </a:lvl3pPr>
            <a:lvl4pPr>
              <a:defRPr sz="1800"/>
            </a:lvl4pPr>
            <a:lvl5pPr marL="1257300" indent="-266700">
              <a:defRPr sz="18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11" name="Text Placeholder 9">
            <a:extLst>
              <a:ext uri="{FF2B5EF4-FFF2-40B4-BE49-F238E27FC236}">
                <a16:creationId xmlns:a16="http://schemas.microsoft.com/office/drawing/2014/main" id="{AC9727AA-6F39-4EA7-A47B-D126543DBC96}"/>
              </a:ext>
            </a:extLst>
          </p:cNvPr>
          <p:cNvSpPr>
            <a:spLocks noGrp="1"/>
          </p:cNvSpPr>
          <p:nvPr>
            <p:ph type="body" sz="quarter" idx="12" hasCustomPrompt="1"/>
          </p:nvPr>
        </p:nvSpPr>
        <p:spPr>
          <a:xfrm>
            <a:off x="558800" y="988522"/>
            <a:ext cx="10820400" cy="444500"/>
          </a:xfrm>
        </p:spPr>
        <p:txBody>
          <a:bodyPr/>
          <a:lstStyle>
            <a:lvl1pPr marL="0" indent="0">
              <a:buNone/>
              <a:defRPr b="1">
                <a:solidFill>
                  <a:schemeClr val="accent1"/>
                </a:solidFill>
              </a:defRPr>
            </a:lvl1pPr>
          </a:lstStyle>
          <a:p>
            <a:pPr lvl="0"/>
            <a:r>
              <a:rPr lang="en-US" dirty="0"/>
              <a:t>Subheading</a:t>
            </a:r>
            <a:endParaRPr lang="en-AU" dirty="0"/>
          </a:p>
        </p:txBody>
      </p:sp>
      <p:sp>
        <p:nvSpPr>
          <p:cNvPr id="4" name="Footer Placeholder 3"/>
          <p:cNvSpPr>
            <a:spLocks noGrp="1"/>
          </p:cNvSpPr>
          <p:nvPr>
            <p:ph type="ftr" sz="quarter" idx="13"/>
          </p:nvPr>
        </p:nvSpPr>
        <p:spPr/>
        <p:txBody>
          <a:bodyPr/>
          <a:lstStyle/>
          <a:p>
            <a:r>
              <a:rPr lang="en-AU"/>
              <a:t>Presentation title | Presenter name</a:t>
            </a:r>
            <a:endParaRPr lang="en-AU" dirty="0"/>
          </a:p>
        </p:txBody>
      </p:sp>
      <p:sp>
        <p:nvSpPr>
          <p:cNvPr id="5" name="Slide Number Placeholder 4"/>
          <p:cNvSpPr>
            <a:spLocks noGrp="1"/>
          </p:cNvSpPr>
          <p:nvPr>
            <p:ph type="sldNum" sz="quarter" idx="14"/>
          </p:nvPr>
        </p:nvSpPr>
        <p:spPr/>
        <p:txBody>
          <a:bodyPr/>
          <a:lstStyle/>
          <a:p>
            <a:fld id="{FFF7CBAA-22EA-41CE-9725-C57ED0CEBC27}" type="slidenum">
              <a:rPr lang="en-AU" smtClean="0"/>
              <a:pPr/>
              <a:t>‹#›</a:t>
            </a:fld>
            <a:r>
              <a:rPr lang="en-AU"/>
              <a:t>  |</a:t>
            </a:r>
            <a:endParaRPr lang="en-AU" dirty="0"/>
          </a:p>
        </p:txBody>
      </p:sp>
    </p:spTree>
    <p:extLst>
      <p:ext uri="{BB962C8B-B14F-4D97-AF65-F5344CB8AC3E}">
        <p14:creationId xmlns:p14="http://schemas.microsoft.com/office/powerpoint/2010/main" val="52965092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and 3 Content call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D2BE9-1391-4B0E-80B9-EFB0D78A6A29}"/>
              </a:ext>
            </a:extLst>
          </p:cNvPr>
          <p:cNvSpPr>
            <a:spLocks noGrp="1"/>
          </p:cNvSpPr>
          <p:nvPr>
            <p:ph type="title"/>
          </p:nvPr>
        </p:nvSpPr>
        <p:spPr>
          <a:xfrm>
            <a:off x="558800" y="365125"/>
            <a:ext cx="11163300" cy="739775"/>
          </a:xfrm>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978187F0-1597-414C-8CB5-4B97FBD7EE66}"/>
              </a:ext>
            </a:extLst>
          </p:cNvPr>
          <p:cNvSpPr>
            <a:spLocks noGrp="1"/>
          </p:cNvSpPr>
          <p:nvPr>
            <p:ph idx="1" hasCustomPrompt="1"/>
          </p:nvPr>
        </p:nvSpPr>
        <p:spPr>
          <a:xfrm>
            <a:off x="558800" y="4229100"/>
            <a:ext cx="3600000" cy="1562100"/>
          </a:xfrm>
        </p:spPr>
        <p:txBody>
          <a:bodyPr>
            <a:noAutofit/>
          </a:bodyPr>
          <a:lstStyle>
            <a:lvl1pPr marL="342900" indent="-342900">
              <a:spcAft>
                <a:spcPts val="600"/>
              </a:spcAft>
              <a:buFont typeface="Arial" panose="020B0604020202020204" pitchFamily="34" charset="0"/>
              <a:buChar char="•"/>
              <a:defRPr sz="2400">
                <a:solidFill>
                  <a:schemeClr val="tx1"/>
                </a:solidFill>
              </a:defRPr>
            </a:lvl1pPr>
            <a:lvl2pPr marL="285750" indent="-285750">
              <a:spcAft>
                <a:spcPts val="600"/>
              </a:spcAft>
              <a:buFont typeface="Arial" panose="020B0604020202020204" pitchFamily="34" charset="0"/>
              <a:buChar char="•"/>
              <a:defRPr sz="1600"/>
            </a:lvl2pPr>
            <a:lvl3pPr>
              <a:spcAft>
                <a:spcPts val="600"/>
              </a:spcAft>
              <a:defRPr sz="1400"/>
            </a:lvl3pPr>
            <a:lvl4pPr>
              <a:spcAft>
                <a:spcPts val="600"/>
              </a:spcAft>
              <a:defRPr sz="1400"/>
            </a:lvl4pPr>
            <a:lvl5pPr marL="1257300" indent="-266700">
              <a:spcAft>
                <a:spcPts val="600"/>
              </a:spcAft>
              <a:defRPr sz="1400"/>
            </a:lvl5pPr>
          </a:lstStyle>
          <a:p>
            <a:pPr lvl="0"/>
            <a:r>
              <a:rPr lang="en-US" dirty="0"/>
              <a:t>Second level</a:t>
            </a:r>
          </a:p>
          <a:p>
            <a:pPr lvl="0"/>
            <a:r>
              <a:rPr lang="en-US" dirty="0"/>
              <a:t>Second level </a:t>
            </a:r>
          </a:p>
        </p:txBody>
      </p:sp>
      <p:sp>
        <p:nvSpPr>
          <p:cNvPr id="6" name="Content Placeholder 2">
            <a:extLst>
              <a:ext uri="{FF2B5EF4-FFF2-40B4-BE49-F238E27FC236}">
                <a16:creationId xmlns:a16="http://schemas.microsoft.com/office/drawing/2014/main" id="{336CDBB9-C682-412F-B088-7D85C5F5F6E9}"/>
              </a:ext>
            </a:extLst>
          </p:cNvPr>
          <p:cNvSpPr>
            <a:spLocks noGrp="1"/>
          </p:cNvSpPr>
          <p:nvPr>
            <p:ph idx="10"/>
          </p:nvPr>
        </p:nvSpPr>
        <p:spPr>
          <a:xfrm>
            <a:off x="4318000" y="1676401"/>
            <a:ext cx="3600000" cy="4114800"/>
          </a:xfrm>
        </p:spPr>
        <p:txBody>
          <a:bodyPr>
            <a:noAutofit/>
          </a:bodyPr>
          <a:lstStyle>
            <a:lvl2pPr>
              <a:defRPr sz="2000"/>
            </a:lvl2pPr>
            <a:lvl3pPr>
              <a:defRPr sz="1800"/>
            </a:lvl3pPr>
            <a:lvl4pPr>
              <a:defRPr sz="1800"/>
            </a:lvl4pPr>
            <a:lvl5pPr marL="1257300" indent="-266700">
              <a:defRPr sz="18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9" name="Content Placeholder 2">
            <a:extLst>
              <a:ext uri="{FF2B5EF4-FFF2-40B4-BE49-F238E27FC236}">
                <a16:creationId xmlns:a16="http://schemas.microsoft.com/office/drawing/2014/main" id="{33D3057D-1467-49E2-AEBD-A7D53F4DCB3B}"/>
              </a:ext>
            </a:extLst>
          </p:cNvPr>
          <p:cNvSpPr>
            <a:spLocks noGrp="1"/>
          </p:cNvSpPr>
          <p:nvPr>
            <p:ph idx="11"/>
          </p:nvPr>
        </p:nvSpPr>
        <p:spPr>
          <a:xfrm>
            <a:off x="8077200" y="1676401"/>
            <a:ext cx="3600000" cy="4114800"/>
          </a:xfrm>
        </p:spPr>
        <p:txBody>
          <a:bodyPr>
            <a:noAutofit/>
          </a:bodyPr>
          <a:lstStyle>
            <a:lvl2pPr>
              <a:defRPr sz="2000"/>
            </a:lvl2pPr>
            <a:lvl3pPr>
              <a:defRPr sz="1800"/>
            </a:lvl3pPr>
            <a:lvl4pPr>
              <a:defRPr sz="1800"/>
            </a:lvl4pPr>
            <a:lvl5pPr marL="1257300" indent="-266700">
              <a:defRPr sz="18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5" name="Content Placeholder 4">
            <a:extLst>
              <a:ext uri="{FF2B5EF4-FFF2-40B4-BE49-F238E27FC236}">
                <a16:creationId xmlns:a16="http://schemas.microsoft.com/office/drawing/2014/main" id="{A1A10BAF-4F20-492D-9BC9-ADA14E557B29}"/>
              </a:ext>
            </a:extLst>
          </p:cNvPr>
          <p:cNvSpPr>
            <a:spLocks noGrp="1"/>
          </p:cNvSpPr>
          <p:nvPr>
            <p:ph sz="quarter" idx="12"/>
          </p:nvPr>
        </p:nvSpPr>
        <p:spPr>
          <a:xfrm>
            <a:off x="546100" y="1663700"/>
            <a:ext cx="3632200" cy="2501900"/>
          </a:xfrm>
        </p:spPr>
        <p:txBody>
          <a:bodyPr>
            <a:noAutofit/>
          </a:bodyPr>
          <a:lstStyle>
            <a:lvl1pPr marL="0" indent="0">
              <a:buNone/>
              <a:defRPr sz="2800">
                <a:solidFill>
                  <a:schemeClr val="accent1"/>
                </a:solidFill>
              </a:defRPr>
            </a:lvl1pPr>
            <a:lvl2pPr marL="0" indent="0">
              <a:buNone/>
              <a:defRPr sz="1800">
                <a:solidFill>
                  <a:schemeClr val="accent1"/>
                </a:solidFill>
              </a:defRPr>
            </a:lvl2pPr>
            <a:lvl3pPr marL="444500" indent="0">
              <a:buNone/>
              <a:defRPr sz="1800">
                <a:solidFill>
                  <a:schemeClr val="accent1"/>
                </a:solidFill>
              </a:defRPr>
            </a:lvl3pPr>
            <a:lvl4pPr marL="723900" indent="0">
              <a:buNone/>
              <a:defRPr sz="1800">
                <a:solidFill>
                  <a:schemeClr val="accent1"/>
                </a:solidFill>
              </a:defRPr>
            </a:lvl4pPr>
            <a:lvl5pPr marL="1828800" indent="0">
              <a:buNone/>
              <a:defRPr sz="1800">
                <a:solidFill>
                  <a:schemeClr val="accent1"/>
                </a:solidFill>
              </a:defRPr>
            </a:lvl5pPr>
          </a:lstStyle>
          <a:p>
            <a:pPr lvl="0"/>
            <a:r>
              <a:rPr lang="en-US" dirty="0"/>
              <a:t>Edit Master text styles</a:t>
            </a:r>
          </a:p>
          <a:p>
            <a:pPr lvl="0"/>
            <a:endParaRPr lang="en-US" dirty="0"/>
          </a:p>
        </p:txBody>
      </p:sp>
      <p:sp>
        <p:nvSpPr>
          <p:cNvPr id="11" name="Text Placeholder 9">
            <a:extLst>
              <a:ext uri="{FF2B5EF4-FFF2-40B4-BE49-F238E27FC236}">
                <a16:creationId xmlns:a16="http://schemas.microsoft.com/office/drawing/2014/main" id="{6C07078B-5EC9-42AC-9271-B11B5B2F0D72}"/>
              </a:ext>
            </a:extLst>
          </p:cNvPr>
          <p:cNvSpPr>
            <a:spLocks noGrp="1"/>
          </p:cNvSpPr>
          <p:nvPr>
            <p:ph type="body" sz="quarter" idx="13" hasCustomPrompt="1"/>
          </p:nvPr>
        </p:nvSpPr>
        <p:spPr>
          <a:xfrm>
            <a:off x="558800" y="988522"/>
            <a:ext cx="11195050" cy="421178"/>
          </a:xfrm>
        </p:spPr>
        <p:txBody>
          <a:bodyPr/>
          <a:lstStyle>
            <a:lvl1pPr marL="0" indent="0">
              <a:buNone/>
              <a:defRPr b="1">
                <a:solidFill>
                  <a:schemeClr val="accent1"/>
                </a:solidFill>
              </a:defRPr>
            </a:lvl1pPr>
          </a:lstStyle>
          <a:p>
            <a:pPr lvl="0"/>
            <a:r>
              <a:rPr lang="en-US" dirty="0"/>
              <a:t>Subheading</a:t>
            </a:r>
            <a:endParaRPr lang="en-AU" dirty="0"/>
          </a:p>
        </p:txBody>
      </p:sp>
      <p:sp>
        <p:nvSpPr>
          <p:cNvPr id="4" name="Footer Placeholder 3"/>
          <p:cNvSpPr>
            <a:spLocks noGrp="1"/>
          </p:cNvSpPr>
          <p:nvPr>
            <p:ph type="ftr" sz="quarter" idx="14"/>
          </p:nvPr>
        </p:nvSpPr>
        <p:spPr/>
        <p:txBody>
          <a:bodyPr/>
          <a:lstStyle/>
          <a:p>
            <a:r>
              <a:rPr lang="en-AU"/>
              <a:t>Presentation title | Presenter name</a:t>
            </a:r>
            <a:endParaRPr lang="en-AU" dirty="0"/>
          </a:p>
        </p:txBody>
      </p:sp>
      <p:sp>
        <p:nvSpPr>
          <p:cNvPr id="7" name="Slide Number Placeholder 6"/>
          <p:cNvSpPr>
            <a:spLocks noGrp="1"/>
          </p:cNvSpPr>
          <p:nvPr>
            <p:ph type="sldNum" sz="quarter" idx="15"/>
          </p:nvPr>
        </p:nvSpPr>
        <p:spPr/>
        <p:txBody>
          <a:bodyPr/>
          <a:lstStyle/>
          <a:p>
            <a:fld id="{FFF7CBAA-22EA-41CE-9725-C57ED0CEBC27}" type="slidenum">
              <a:rPr lang="en-AU" smtClean="0"/>
              <a:pPr/>
              <a:t>‹#›</a:t>
            </a:fld>
            <a:r>
              <a:rPr lang="en-AU"/>
              <a:t>  |</a:t>
            </a:r>
            <a:endParaRPr lang="en-AU" dirty="0"/>
          </a:p>
        </p:txBody>
      </p:sp>
    </p:spTree>
    <p:extLst>
      <p:ext uri="{BB962C8B-B14F-4D97-AF65-F5344CB8AC3E}">
        <p14:creationId xmlns:p14="http://schemas.microsoft.com/office/powerpoint/2010/main" val="367990541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C4DC6-5220-4B54-968B-289E372D2A56}"/>
              </a:ext>
            </a:extLst>
          </p:cNvPr>
          <p:cNvSpPr>
            <a:spLocks noGrp="1"/>
          </p:cNvSpPr>
          <p:nvPr>
            <p:ph type="title"/>
          </p:nvPr>
        </p:nvSpPr>
        <p:spPr/>
        <p:txBody>
          <a:bodyPr/>
          <a:lstStyle/>
          <a:p>
            <a:r>
              <a:rPr lang="en-US"/>
              <a:t>Click to edit Master title style</a:t>
            </a:r>
            <a:endParaRPr lang="en-AU"/>
          </a:p>
        </p:txBody>
      </p:sp>
      <p:sp>
        <p:nvSpPr>
          <p:cNvPr id="3" name="Footer Placeholder 2"/>
          <p:cNvSpPr>
            <a:spLocks noGrp="1"/>
          </p:cNvSpPr>
          <p:nvPr>
            <p:ph type="ftr" sz="quarter" idx="11"/>
          </p:nvPr>
        </p:nvSpPr>
        <p:spPr/>
        <p:txBody>
          <a:bodyPr/>
          <a:lstStyle/>
          <a:p>
            <a:r>
              <a:rPr lang="en-AU"/>
              <a:t>Presentation title | Presenter name</a:t>
            </a:r>
            <a:endParaRPr lang="en-AU" dirty="0"/>
          </a:p>
        </p:txBody>
      </p:sp>
      <p:sp>
        <p:nvSpPr>
          <p:cNvPr id="4" name="Slide Number Placeholder 3"/>
          <p:cNvSpPr>
            <a:spLocks noGrp="1"/>
          </p:cNvSpPr>
          <p:nvPr>
            <p:ph type="sldNum" sz="quarter" idx="12"/>
          </p:nvPr>
        </p:nvSpPr>
        <p:spPr/>
        <p:txBody>
          <a:bodyPr/>
          <a:lstStyle/>
          <a:p>
            <a:fld id="{FFF7CBAA-22EA-41CE-9725-C57ED0CEBC27}" type="slidenum">
              <a:rPr lang="en-AU" smtClean="0"/>
              <a:pPr/>
              <a:t>‹#›</a:t>
            </a:fld>
            <a:r>
              <a:rPr lang="en-AU"/>
              <a:t>  |</a:t>
            </a:r>
            <a:endParaRPr lang="en-AU" dirty="0"/>
          </a:p>
        </p:txBody>
      </p:sp>
    </p:spTree>
    <p:extLst>
      <p:ext uri="{BB962C8B-B14F-4D97-AF65-F5344CB8AC3E}">
        <p14:creationId xmlns:p14="http://schemas.microsoft.com/office/powerpoint/2010/main" val="252983308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55120422"/>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D2BE9-1391-4B0E-80B9-EFB0D78A6A29}"/>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978187F0-1597-414C-8CB5-4B97FBD7EE66}"/>
              </a:ext>
            </a:extLst>
          </p:cNvPr>
          <p:cNvSpPr>
            <a:spLocks noGrp="1"/>
          </p:cNvSpPr>
          <p:nvPr>
            <p:ph idx="1"/>
          </p:nvPr>
        </p:nvSpPr>
        <p:spPr>
          <a:xfrm>
            <a:off x="558800" y="1356189"/>
            <a:ext cx="10795000" cy="4435012"/>
          </a:xfrm>
        </p:spPr>
        <p:txBody>
          <a:bodyPr/>
          <a:lstStyle>
            <a:lvl2pPr>
              <a:defRPr sz="2000"/>
            </a:lvl2pPr>
            <a:lvl3pPr>
              <a:defRPr sz="1800"/>
            </a:lvl3pPr>
            <a:lvl4pPr>
              <a:defRPr sz="1800"/>
            </a:lvl4pPr>
            <a:lvl5pPr marL="1257300" indent="-266700">
              <a:defRPr sz="18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4" name="Footer Placeholder 3"/>
          <p:cNvSpPr>
            <a:spLocks noGrp="1"/>
          </p:cNvSpPr>
          <p:nvPr>
            <p:ph type="ftr" sz="quarter" idx="11"/>
          </p:nvPr>
        </p:nvSpPr>
        <p:spPr/>
        <p:txBody>
          <a:bodyPr/>
          <a:lstStyle/>
          <a:p>
            <a:r>
              <a:rPr lang="en-AU"/>
              <a:t>Presentation title | Presenter name</a:t>
            </a:r>
            <a:endParaRPr lang="en-AU" dirty="0"/>
          </a:p>
        </p:txBody>
      </p:sp>
      <p:sp>
        <p:nvSpPr>
          <p:cNvPr id="5" name="Slide Number Placeholder 4"/>
          <p:cNvSpPr>
            <a:spLocks noGrp="1"/>
          </p:cNvSpPr>
          <p:nvPr>
            <p:ph type="sldNum" sz="quarter" idx="12"/>
          </p:nvPr>
        </p:nvSpPr>
        <p:spPr/>
        <p:txBody>
          <a:bodyPr/>
          <a:lstStyle/>
          <a:p>
            <a:fld id="{FFF7CBAA-22EA-41CE-9725-C57ED0CEBC27}" type="slidenum">
              <a:rPr lang="en-AU" smtClean="0"/>
              <a:pPr/>
              <a:t>‹#›</a:t>
            </a:fld>
            <a:r>
              <a:rPr lang="en-AU"/>
              <a:t>  |</a:t>
            </a:r>
            <a:endParaRPr lang="en-AU" dirty="0"/>
          </a:p>
        </p:txBody>
      </p:sp>
    </p:spTree>
    <p:extLst>
      <p:ext uri="{BB962C8B-B14F-4D97-AF65-F5344CB8AC3E}">
        <p14:creationId xmlns:p14="http://schemas.microsoft.com/office/powerpoint/2010/main" val="22447521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Content_subheadi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D2BE9-1391-4B0E-80B9-EFB0D78A6A29}"/>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978187F0-1597-414C-8CB5-4B97FBD7EE66}"/>
              </a:ext>
            </a:extLst>
          </p:cNvPr>
          <p:cNvSpPr>
            <a:spLocks noGrp="1"/>
          </p:cNvSpPr>
          <p:nvPr>
            <p:ph idx="1"/>
          </p:nvPr>
        </p:nvSpPr>
        <p:spPr/>
        <p:txBody>
          <a:bodyPr/>
          <a:lstStyle>
            <a:lvl2pPr>
              <a:defRPr sz="2000"/>
            </a:lvl2pPr>
            <a:lvl3pPr>
              <a:defRPr sz="1800"/>
            </a:lvl3pPr>
            <a:lvl4pPr>
              <a:defRPr sz="1800"/>
            </a:lvl4pPr>
            <a:lvl5pPr marL="1257300" indent="-266700">
              <a:defRPr sz="18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9" name="Text Placeholder 9">
            <a:extLst>
              <a:ext uri="{FF2B5EF4-FFF2-40B4-BE49-F238E27FC236}">
                <a16:creationId xmlns:a16="http://schemas.microsoft.com/office/drawing/2014/main" id="{EF137700-2932-460E-BC52-4B1DDAB664C3}"/>
              </a:ext>
            </a:extLst>
          </p:cNvPr>
          <p:cNvSpPr>
            <a:spLocks noGrp="1"/>
          </p:cNvSpPr>
          <p:nvPr>
            <p:ph type="body" sz="quarter" idx="10" hasCustomPrompt="1"/>
          </p:nvPr>
        </p:nvSpPr>
        <p:spPr>
          <a:xfrm>
            <a:off x="558800" y="988522"/>
            <a:ext cx="10820400" cy="444500"/>
          </a:xfrm>
        </p:spPr>
        <p:txBody>
          <a:bodyPr/>
          <a:lstStyle>
            <a:lvl1pPr marL="0" indent="0">
              <a:buNone/>
              <a:defRPr b="1">
                <a:solidFill>
                  <a:schemeClr val="accent1"/>
                </a:solidFill>
              </a:defRPr>
            </a:lvl1pPr>
          </a:lstStyle>
          <a:p>
            <a:pPr lvl="0"/>
            <a:r>
              <a:rPr lang="en-US" dirty="0"/>
              <a:t>Subheading</a:t>
            </a:r>
            <a:endParaRPr lang="en-AU" dirty="0"/>
          </a:p>
        </p:txBody>
      </p:sp>
      <p:sp>
        <p:nvSpPr>
          <p:cNvPr id="4" name="Footer Placeholder 3"/>
          <p:cNvSpPr>
            <a:spLocks noGrp="1"/>
          </p:cNvSpPr>
          <p:nvPr>
            <p:ph type="ftr" sz="quarter" idx="11"/>
          </p:nvPr>
        </p:nvSpPr>
        <p:spPr/>
        <p:txBody>
          <a:bodyPr/>
          <a:lstStyle/>
          <a:p>
            <a:r>
              <a:rPr lang="en-AU"/>
              <a:t>Presentation title | Presenter name</a:t>
            </a:r>
            <a:endParaRPr lang="en-AU" dirty="0"/>
          </a:p>
        </p:txBody>
      </p:sp>
      <p:sp>
        <p:nvSpPr>
          <p:cNvPr id="5" name="Slide Number Placeholder 4"/>
          <p:cNvSpPr>
            <a:spLocks noGrp="1"/>
          </p:cNvSpPr>
          <p:nvPr>
            <p:ph type="sldNum" sz="quarter" idx="12"/>
          </p:nvPr>
        </p:nvSpPr>
        <p:spPr/>
        <p:txBody>
          <a:bodyPr/>
          <a:lstStyle/>
          <a:p>
            <a:fld id="{FFF7CBAA-22EA-41CE-9725-C57ED0CEBC27}" type="slidenum">
              <a:rPr lang="en-AU" smtClean="0"/>
              <a:pPr/>
              <a:t>‹#›</a:t>
            </a:fld>
            <a:r>
              <a:rPr lang="en-AU"/>
              <a:t>  |</a:t>
            </a:r>
            <a:endParaRPr lang="en-AU" dirty="0"/>
          </a:p>
        </p:txBody>
      </p:sp>
    </p:spTree>
    <p:extLst>
      <p:ext uri="{BB962C8B-B14F-4D97-AF65-F5344CB8AC3E}">
        <p14:creationId xmlns:p14="http://schemas.microsoft.com/office/powerpoint/2010/main" val="203097907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ntent_subheadi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1D926B-9E2D-4CF3-9B57-5A5251E0099C}"/>
              </a:ext>
            </a:extLst>
          </p:cNvPr>
          <p:cNvSpPr>
            <a:spLocks noGrp="1"/>
          </p:cNvSpPr>
          <p:nvPr>
            <p:ph type="title"/>
          </p:nvPr>
        </p:nvSpPr>
        <p:spPr>
          <a:xfrm>
            <a:off x="558800" y="365125"/>
            <a:ext cx="10795000" cy="739775"/>
          </a:xfrm>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297D58AA-BE7B-4223-BD84-6FE22DEB64C8}"/>
              </a:ext>
            </a:extLst>
          </p:cNvPr>
          <p:cNvSpPr>
            <a:spLocks noGrp="1"/>
          </p:cNvSpPr>
          <p:nvPr>
            <p:ph sz="half" idx="1"/>
          </p:nvPr>
        </p:nvSpPr>
        <p:spPr>
          <a:xfrm>
            <a:off x="558800" y="1685925"/>
            <a:ext cx="5181600" cy="4041775"/>
          </a:xfrm>
        </p:spPr>
        <p:txBody>
          <a:bodyPr>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4" name="Content Placeholder 3">
            <a:extLst>
              <a:ext uri="{FF2B5EF4-FFF2-40B4-BE49-F238E27FC236}">
                <a16:creationId xmlns:a16="http://schemas.microsoft.com/office/drawing/2014/main" id="{1B4B775D-A963-4EDD-A851-D9DDAD8EF7A9}"/>
              </a:ext>
            </a:extLst>
          </p:cNvPr>
          <p:cNvSpPr>
            <a:spLocks noGrp="1"/>
          </p:cNvSpPr>
          <p:nvPr>
            <p:ph sz="half" idx="2"/>
          </p:nvPr>
        </p:nvSpPr>
        <p:spPr>
          <a:xfrm>
            <a:off x="6172200" y="1685925"/>
            <a:ext cx="5181600" cy="4041775"/>
          </a:xfrm>
        </p:spPr>
        <p:txBody>
          <a:bodyPr>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10" name="Text Placeholder 9">
            <a:extLst>
              <a:ext uri="{FF2B5EF4-FFF2-40B4-BE49-F238E27FC236}">
                <a16:creationId xmlns:a16="http://schemas.microsoft.com/office/drawing/2014/main" id="{FA61DF1F-AE67-4D22-9961-829A376330C1}"/>
              </a:ext>
            </a:extLst>
          </p:cNvPr>
          <p:cNvSpPr>
            <a:spLocks noGrp="1"/>
          </p:cNvSpPr>
          <p:nvPr>
            <p:ph type="body" sz="quarter" idx="10" hasCustomPrompt="1"/>
          </p:nvPr>
        </p:nvSpPr>
        <p:spPr>
          <a:xfrm>
            <a:off x="558800" y="988522"/>
            <a:ext cx="10820400" cy="444500"/>
          </a:xfrm>
        </p:spPr>
        <p:txBody>
          <a:bodyPr/>
          <a:lstStyle>
            <a:lvl1pPr marL="0" indent="0">
              <a:buNone/>
              <a:defRPr b="1">
                <a:solidFill>
                  <a:schemeClr val="accent1"/>
                </a:solidFill>
              </a:defRPr>
            </a:lvl1pPr>
          </a:lstStyle>
          <a:p>
            <a:pPr lvl="0"/>
            <a:r>
              <a:rPr lang="en-US" dirty="0"/>
              <a:t>Subheading</a:t>
            </a:r>
            <a:endParaRPr lang="en-AU" dirty="0"/>
          </a:p>
        </p:txBody>
      </p:sp>
      <p:sp>
        <p:nvSpPr>
          <p:cNvPr id="5" name="Footer Placeholder 4"/>
          <p:cNvSpPr>
            <a:spLocks noGrp="1"/>
          </p:cNvSpPr>
          <p:nvPr>
            <p:ph type="ftr" sz="quarter" idx="11"/>
          </p:nvPr>
        </p:nvSpPr>
        <p:spPr/>
        <p:txBody>
          <a:bodyPr/>
          <a:lstStyle/>
          <a:p>
            <a:r>
              <a:rPr lang="en-AU"/>
              <a:t>Presentation title | Presenter name</a:t>
            </a:r>
            <a:endParaRPr lang="en-AU" dirty="0"/>
          </a:p>
        </p:txBody>
      </p:sp>
      <p:sp>
        <p:nvSpPr>
          <p:cNvPr id="6" name="Slide Number Placeholder 5"/>
          <p:cNvSpPr>
            <a:spLocks noGrp="1"/>
          </p:cNvSpPr>
          <p:nvPr>
            <p:ph type="sldNum" sz="quarter" idx="12"/>
          </p:nvPr>
        </p:nvSpPr>
        <p:spPr/>
        <p:txBody>
          <a:bodyPr/>
          <a:lstStyle/>
          <a:p>
            <a:fld id="{FFF7CBAA-22EA-41CE-9725-C57ED0CEBC27}" type="slidenum">
              <a:rPr lang="en-AU" smtClean="0"/>
              <a:pPr/>
              <a:t>‹#›</a:t>
            </a:fld>
            <a:r>
              <a:rPr lang="en-AU"/>
              <a:t>  |</a:t>
            </a:r>
            <a:endParaRPr lang="en-AU" dirty="0"/>
          </a:p>
        </p:txBody>
      </p:sp>
    </p:spTree>
    <p:extLst>
      <p:ext uri="{BB962C8B-B14F-4D97-AF65-F5344CB8AC3E}">
        <p14:creationId xmlns:p14="http://schemas.microsoft.com/office/powerpoint/2010/main" val="260128665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3 Content subheadi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D2BE9-1391-4B0E-80B9-EFB0D78A6A29}"/>
              </a:ext>
            </a:extLst>
          </p:cNvPr>
          <p:cNvSpPr>
            <a:spLocks noGrp="1"/>
          </p:cNvSpPr>
          <p:nvPr>
            <p:ph type="title"/>
          </p:nvPr>
        </p:nvSpPr>
        <p:spPr>
          <a:xfrm>
            <a:off x="558800" y="365125"/>
            <a:ext cx="11176000" cy="739775"/>
          </a:xfrm>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978187F0-1597-414C-8CB5-4B97FBD7EE66}"/>
              </a:ext>
            </a:extLst>
          </p:cNvPr>
          <p:cNvSpPr>
            <a:spLocks noGrp="1"/>
          </p:cNvSpPr>
          <p:nvPr>
            <p:ph idx="1"/>
          </p:nvPr>
        </p:nvSpPr>
        <p:spPr>
          <a:xfrm>
            <a:off x="558800" y="1676401"/>
            <a:ext cx="3600000" cy="4114800"/>
          </a:xfrm>
        </p:spPr>
        <p:txBody>
          <a:bodyPr>
            <a:noAutofit/>
          </a:bodyPr>
          <a:lstStyle>
            <a:lvl2pPr>
              <a:defRPr sz="2000"/>
            </a:lvl2pPr>
            <a:lvl3pPr>
              <a:defRPr sz="1800"/>
            </a:lvl3pPr>
            <a:lvl4pPr>
              <a:defRPr sz="1800"/>
            </a:lvl4pPr>
            <a:lvl5pPr marL="1257300" indent="-266700">
              <a:defRPr sz="18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6" name="Content Placeholder 2">
            <a:extLst>
              <a:ext uri="{FF2B5EF4-FFF2-40B4-BE49-F238E27FC236}">
                <a16:creationId xmlns:a16="http://schemas.microsoft.com/office/drawing/2014/main" id="{336CDBB9-C682-412F-B088-7D85C5F5F6E9}"/>
              </a:ext>
            </a:extLst>
          </p:cNvPr>
          <p:cNvSpPr>
            <a:spLocks noGrp="1"/>
          </p:cNvSpPr>
          <p:nvPr>
            <p:ph idx="10"/>
          </p:nvPr>
        </p:nvSpPr>
        <p:spPr>
          <a:xfrm>
            <a:off x="4318000" y="1676401"/>
            <a:ext cx="3600000" cy="4114800"/>
          </a:xfrm>
        </p:spPr>
        <p:txBody>
          <a:bodyPr>
            <a:noAutofit/>
          </a:bodyPr>
          <a:lstStyle>
            <a:lvl2pPr>
              <a:defRPr sz="2000"/>
            </a:lvl2pPr>
            <a:lvl3pPr>
              <a:defRPr sz="1800"/>
            </a:lvl3pPr>
            <a:lvl4pPr>
              <a:defRPr sz="1800"/>
            </a:lvl4pPr>
            <a:lvl5pPr marL="1257300" indent="-266700">
              <a:defRPr sz="18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9" name="Content Placeholder 2">
            <a:extLst>
              <a:ext uri="{FF2B5EF4-FFF2-40B4-BE49-F238E27FC236}">
                <a16:creationId xmlns:a16="http://schemas.microsoft.com/office/drawing/2014/main" id="{33D3057D-1467-49E2-AEBD-A7D53F4DCB3B}"/>
              </a:ext>
            </a:extLst>
          </p:cNvPr>
          <p:cNvSpPr>
            <a:spLocks noGrp="1"/>
          </p:cNvSpPr>
          <p:nvPr>
            <p:ph idx="11"/>
          </p:nvPr>
        </p:nvSpPr>
        <p:spPr>
          <a:xfrm>
            <a:off x="8077200" y="1676401"/>
            <a:ext cx="3600000" cy="4114800"/>
          </a:xfrm>
        </p:spPr>
        <p:txBody>
          <a:bodyPr>
            <a:noAutofit/>
          </a:bodyPr>
          <a:lstStyle>
            <a:lvl2pPr>
              <a:defRPr sz="2000"/>
            </a:lvl2pPr>
            <a:lvl3pPr>
              <a:defRPr sz="1800"/>
            </a:lvl3pPr>
            <a:lvl4pPr>
              <a:defRPr sz="1800"/>
            </a:lvl4pPr>
            <a:lvl5pPr marL="1257300" indent="-266700">
              <a:defRPr sz="18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11" name="Text Placeholder 9">
            <a:extLst>
              <a:ext uri="{FF2B5EF4-FFF2-40B4-BE49-F238E27FC236}">
                <a16:creationId xmlns:a16="http://schemas.microsoft.com/office/drawing/2014/main" id="{AC9727AA-6F39-4EA7-A47B-D126543DBC96}"/>
              </a:ext>
            </a:extLst>
          </p:cNvPr>
          <p:cNvSpPr>
            <a:spLocks noGrp="1"/>
          </p:cNvSpPr>
          <p:nvPr>
            <p:ph type="body" sz="quarter" idx="12" hasCustomPrompt="1"/>
          </p:nvPr>
        </p:nvSpPr>
        <p:spPr>
          <a:xfrm>
            <a:off x="558800" y="988522"/>
            <a:ext cx="10820400" cy="444500"/>
          </a:xfrm>
        </p:spPr>
        <p:txBody>
          <a:bodyPr/>
          <a:lstStyle>
            <a:lvl1pPr marL="0" indent="0">
              <a:buNone/>
              <a:defRPr b="1">
                <a:solidFill>
                  <a:schemeClr val="accent1"/>
                </a:solidFill>
              </a:defRPr>
            </a:lvl1pPr>
          </a:lstStyle>
          <a:p>
            <a:pPr lvl="0"/>
            <a:r>
              <a:rPr lang="en-US" dirty="0"/>
              <a:t>Subheading</a:t>
            </a:r>
            <a:endParaRPr lang="en-AU" dirty="0"/>
          </a:p>
        </p:txBody>
      </p:sp>
      <p:sp>
        <p:nvSpPr>
          <p:cNvPr id="4" name="Footer Placeholder 3"/>
          <p:cNvSpPr>
            <a:spLocks noGrp="1"/>
          </p:cNvSpPr>
          <p:nvPr>
            <p:ph type="ftr" sz="quarter" idx="13"/>
          </p:nvPr>
        </p:nvSpPr>
        <p:spPr/>
        <p:txBody>
          <a:bodyPr/>
          <a:lstStyle/>
          <a:p>
            <a:r>
              <a:rPr lang="en-AU"/>
              <a:t>Presentation title | Presenter name</a:t>
            </a:r>
            <a:endParaRPr lang="en-AU" dirty="0"/>
          </a:p>
        </p:txBody>
      </p:sp>
      <p:sp>
        <p:nvSpPr>
          <p:cNvPr id="5" name="Slide Number Placeholder 4"/>
          <p:cNvSpPr>
            <a:spLocks noGrp="1"/>
          </p:cNvSpPr>
          <p:nvPr>
            <p:ph type="sldNum" sz="quarter" idx="14"/>
          </p:nvPr>
        </p:nvSpPr>
        <p:spPr/>
        <p:txBody>
          <a:bodyPr/>
          <a:lstStyle/>
          <a:p>
            <a:fld id="{FFF7CBAA-22EA-41CE-9725-C57ED0CEBC27}" type="slidenum">
              <a:rPr lang="en-AU" smtClean="0"/>
              <a:pPr/>
              <a:t>‹#›</a:t>
            </a:fld>
            <a:r>
              <a:rPr lang="en-AU"/>
              <a:t>  |</a:t>
            </a:r>
            <a:endParaRPr lang="en-AU" dirty="0"/>
          </a:p>
        </p:txBody>
      </p:sp>
    </p:spTree>
    <p:extLst>
      <p:ext uri="{BB962C8B-B14F-4D97-AF65-F5344CB8AC3E}">
        <p14:creationId xmlns:p14="http://schemas.microsoft.com/office/powerpoint/2010/main" val="15512634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ata61 Cover Slide + partner logos">
    <p:spTree>
      <p:nvGrpSpPr>
        <p:cNvPr id="1" name=""/>
        <p:cNvGrpSpPr/>
        <p:nvPr/>
      </p:nvGrpSpPr>
      <p:grpSpPr>
        <a:xfrm>
          <a:off x="0" y="0"/>
          <a:ext cx="0" cy="0"/>
          <a:chOff x="0" y="0"/>
          <a:chExt cx="0" cy="0"/>
        </a:xfrm>
      </p:grpSpPr>
      <p:sp>
        <p:nvSpPr>
          <p:cNvPr id="6" name="Rectangle 5"/>
          <p:cNvSpPr/>
          <p:nvPr userDrawn="1"/>
        </p:nvSpPr>
        <p:spPr>
          <a:xfrm>
            <a:off x="0" y="5784351"/>
            <a:ext cx="12192000" cy="10736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2400"/>
          </a:p>
        </p:txBody>
      </p:sp>
      <p:sp>
        <p:nvSpPr>
          <p:cNvPr id="2" name="Title 1">
            <a:extLst>
              <a:ext uri="{FF2B5EF4-FFF2-40B4-BE49-F238E27FC236}">
                <a16:creationId xmlns:a16="http://schemas.microsoft.com/office/drawing/2014/main" id="{FEDE9022-4E91-4AE1-9B32-52DF7FA0F1BB}"/>
              </a:ext>
            </a:extLst>
          </p:cNvPr>
          <p:cNvSpPr>
            <a:spLocks noGrp="1"/>
          </p:cNvSpPr>
          <p:nvPr>
            <p:ph type="ctrTitle" hasCustomPrompt="1"/>
          </p:nvPr>
        </p:nvSpPr>
        <p:spPr>
          <a:xfrm>
            <a:off x="520700" y="3263900"/>
            <a:ext cx="8877300" cy="1503362"/>
          </a:xfrm>
          <a:prstGeom prst="rect">
            <a:avLst/>
          </a:prstGeom>
        </p:spPr>
        <p:txBody>
          <a:bodyPr anchor="b">
            <a:normAutofit/>
          </a:bodyPr>
          <a:lstStyle>
            <a:lvl1pPr algn="l">
              <a:defRPr sz="5400"/>
            </a:lvl1pPr>
          </a:lstStyle>
          <a:p>
            <a:r>
              <a:rPr lang="en-US" dirty="0"/>
              <a:t>Click to edit </a:t>
            </a:r>
            <a:br>
              <a:rPr lang="en-US" dirty="0"/>
            </a:br>
            <a:r>
              <a:rPr lang="en-US" dirty="0"/>
              <a:t>Master title style</a:t>
            </a:r>
            <a:endParaRPr lang="en-AU" dirty="0"/>
          </a:p>
        </p:txBody>
      </p:sp>
      <p:sp>
        <p:nvSpPr>
          <p:cNvPr id="3" name="Subtitle 2">
            <a:extLst>
              <a:ext uri="{FF2B5EF4-FFF2-40B4-BE49-F238E27FC236}">
                <a16:creationId xmlns:a16="http://schemas.microsoft.com/office/drawing/2014/main" id="{C441F803-2A70-4DC3-86D4-7CDED790C363}"/>
              </a:ext>
            </a:extLst>
          </p:cNvPr>
          <p:cNvSpPr>
            <a:spLocks noGrp="1"/>
          </p:cNvSpPr>
          <p:nvPr>
            <p:ph type="subTitle" idx="1" hasCustomPrompt="1"/>
          </p:nvPr>
        </p:nvSpPr>
        <p:spPr>
          <a:xfrm>
            <a:off x="520700" y="4800600"/>
            <a:ext cx="8877300" cy="419100"/>
          </a:xfrm>
          <a:prstGeom prst="rect">
            <a:avLst/>
          </a:prstGeom>
        </p:spPr>
        <p:txBody>
          <a:bodyPr>
            <a:normAutofit/>
          </a:bodyPr>
          <a:lstStyle>
            <a:lvl1pPr marL="0" indent="0" algn="l">
              <a:buNone/>
              <a:defRPr sz="2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Insert Presenter Name</a:t>
            </a:r>
            <a:endParaRPr lang="en-AU" dirty="0"/>
          </a:p>
        </p:txBody>
      </p:sp>
      <p:sp>
        <p:nvSpPr>
          <p:cNvPr id="5" name="Text Placeholder 4">
            <a:extLst>
              <a:ext uri="{FF2B5EF4-FFF2-40B4-BE49-F238E27FC236}">
                <a16:creationId xmlns:a16="http://schemas.microsoft.com/office/drawing/2014/main" id="{C904F6E2-DEC4-4C78-8F1C-AC0927AC5A75}"/>
              </a:ext>
            </a:extLst>
          </p:cNvPr>
          <p:cNvSpPr>
            <a:spLocks noGrp="1"/>
          </p:cNvSpPr>
          <p:nvPr>
            <p:ph type="body" sz="quarter" idx="10" hasCustomPrompt="1"/>
          </p:nvPr>
        </p:nvSpPr>
        <p:spPr>
          <a:xfrm>
            <a:off x="520700" y="5181600"/>
            <a:ext cx="8902700" cy="381000"/>
          </a:xfrm>
          <a:prstGeom prst="rect">
            <a:avLst/>
          </a:prstGeom>
        </p:spPr>
        <p:txBody>
          <a:bodyPr vert="horz" lIns="91440" tIns="45720" rIns="91440" bIns="45720" rtlCol="0">
            <a:normAutofit/>
          </a:bodyPr>
          <a:lstStyle>
            <a:lvl1pPr>
              <a:defRPr lang="en-US" sz="2200" dirty="0" smtClean="0"/>
            </a:lvl1pPr>
          </a:lstStyle>
          <a:p>
            <a:pPr marL="0" lvl="0" indent="0">
              <a:buNone/>
            </a:pPr>
            <a:r>
              <a:rPr lang="en-US" dirty="0"/>
              <a:t>Insert Date</a:t>
            </a:r>
          </a:p>
        </p:txBody>
      </p:sp>
      <p:sp>
        <p:nvSpPr>
          <p:cNvPr id="13" name="TextBox 12">
            <a:extLst>
              <a:ext uri="{FF2B5EF4-FFF2-40B4-BE49-F238E27FC236}">
                <a16:creationId xmlns:a16="http://schemas.microsoft.com/office/drawing/2014/main" id="{C9C012C5-874F-4B54-B962-34B5B9661459}"/>
              </a:ext>
            </a:extLst>
          </p:cNvPr>
          <p:cNvSpPr txBox="1"/>
          <p:nvPr userDrawn="1"/>
        </p:nvSpPr>
        <p:spPr>
          <a:xfrm>
            <a:off x="546100" y="6127251"/>
            <a:ext cx="2971800" cy="341632"/>
          </a:xfrm>
          <a:prstGeom prst="rect">
            <a:avLst/>
          </a:prstGeom>
          <a:noFill/>
        </p:spPr>
        <p:txBody>
          <a:bodyPr wrap="square" rtlCol="0">
            <a:spAutoFit/>
          </a:bodyPr>
          <a:lstStyle/>
          <a:p>
            <a:pPr marL="0" marR="0" lvl="0" indent="0" algn="l" defTabSz="914400" rtl="0" eaLnBrk="1" fontAlgn="auto" latinLnBrk="0" hangingPunct="1">
              <a:lnSpc>
                <a:spcPct val="90000"/>
              </a:lnSpc>
              <a:spcBef>
                <a:spcPts val="1000"/>
              </a:spcBef>
              <a:spcAft>
                <a:spcPts val="0"/>
              </a:spcAft>
              <a:buClr>
                <a:srgbClr val="30B787"/>
              </a:buClr>
              <a:buSzTx/>
              <a:buFont typeface="Arial" panose="020B0604020202020204" pitchFamily="34" charset="0"/>
              <a:buNone/>
              <a:tabLst/>
              <a:defRPr/>
            </a:pPr>
            <a:r>
              <a:rPr kumimoji="0" lang="en-US" sz="1800" b="1" i="0" u="none" strike="noStrike" kern="1200" cap="none" spc="0" normalizeH="0" baseline="0" noProof="0" dirty="0">
                <a:ln>
                  <a:noFill/>
                </a:ln>
                <a:solidFill>
                  <a:schemeClr val="accent1"/>
                </a:solidFill>
                <a:effectLst/>
                <a:uLnTx/>
                <a:uFillTx/>
                <a:latin typeface="+mn-lt"/>
                <a:ea typeface="+mn-ea"/>
                <a:cs typeface="+mn-cs"/>
              </a:rPr>
              <a:t>www.data61.csiro.au</a:t>
            </a:r>
          </a:p>
        </p:txBody>
      </p:sp>
    </p:spTree>
    <p:extLst>
      <p:ext uri="{BB962C8B-B14F-4D97-AF65-F5344CB8AC3E}">
        <p14:creationId xmlns:p14="http://schemas.microsoft.com/office/powerpoint/2010/main" val="43848127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Title and 3 Content call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D2BE9-1391-4B0E-80B9-EFB0D78A6A29}"/>
              </a:ext>
            </a:extLst>
          </p:cNvPr>
          <p:cNvSpPr>
            <a:spLocks noGrp="1"/>
          </p:cNvSpPr>
          <p:nvPr>
            <p:ph type="title"/>
          </p:nvPr>
        </p:nvSpPr>
        <p:spPr>
          <a:xfrm>
            <a:off x="558800" y="365125"/>
            <a:ext cx="11163300" cy="739775"/>
          </a:xfrm>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978187F0-1597-414C-8CB5-4B97FBD7EE66}"/>
              </a:ext>
            </a:extLst>
          </p:cNvPr>
          <p:cNvSpPr>
            <a:spLocks noGrp="1"/>
          </p:cNvSpPr>
          <p:nvPr>
            <p:ph idx="1" hasCustomPrompt="1"/>
          </p:nvPr>
        </p:nvSpPr>
        <p:spPr>
          <a:xfrm>
            <a:off x="558800" y="4229100"/>
            <a:ext cx="3600000" cy="1562100"/>
          </a:xfrm>
        </p:spPr>
        <p:txBody>
          <a:bodyPr>
            <a:noAutofit/>
          </a:bodyPr>
          <a:lstStyle>
            <a:lvl1pPr marL="342900" indent="-342900">
              <a:spcAft>
                <a:spcPts val="600"/>
              </a:spcAft>
              <a:buFont typeface="Arial" panose="020B0604020202020204" pitchFamily="34" charset="0"/>
              <a:buChar char="•"/>
              <a:defRPr sz="2400">
                <a:solidFill>
                  <a:schemeClr val="tx1"/>
                </a:solidFill>
              </a:defRPr>
            </a:lvl1pPr>
            <a:lvl2pPr marL="285750" indent="-285750">
              <a:spcAft>
                <a:spcPts val="600"/>
              </a:spcAft>
              <a:buFont typeface="Arial" panose="020B0604020202020204" pitchFamily="34" charset="0"/>
              <a:buChar char="•"/>
              <a:defRPr sz="1600"/>
            </a:lvl2pPr>
            <a:lvl3pPr>
              <a:spcAft>
                <a:spcPts val="600"/>
              </a:spcAft>
              <a:defRPr sz="1400"/>
            </a:lvl3pPr>
            <a:lvl4pPr>
              <a:spcAft>
                <a:spcPts val="600"/>
              </a:spcAft>
              <a:defRPr sz="1400"/>
            </a:lvl4pPr>
            <a:lvl5pPr marL="1257300" indent="-266700">
              <a:spcAft>
                <a:spcPts val="600"/>
              </a:spcAft>
              <a:defRPr sz="1400"/>
            </a:lvl5pPr>
          </a:lstStyle>
          <a:p>
            <a:pPr lvl="0"/>
            <a:r>
              <a:rPr lang="en-US" dirty="0"/>
              <a:t>Second level</a:t>
            </a:r>
          </a:p>
          <a:p>
            <a:pPr lvl="0"/>
            <a:r>
              <a:rPr lang="en-US" dirty="0"/>
              <a:t>Second level </a:t>
            </a:r>
          </a:p>
        </p:txBody>
      </p:sp>
      <p:sp>
        <p:nvSpPr>
          <p:cNvPr id="6" name="Content Placeholder 2">
            <a:extLst>
              <a:ext uri="{FF2B5EF4-FFF2-40B4-BE49-F238E27FC236}">
                <a16:creationId xmlns:a16="http://schemas.microsoft.com/office/drawing/2014/main" id="{336CDBB9-C682-412F-B088-7D85C5F5F6E9}"/>
              </a:ext>
            </a:extLst>
          </p:cNvPr>
          <p:cNvSpPr>
            <a:spLocks noGrp="1"/>
          </p:cNvSpPr>
          <p:nvPr>
            <p:ph idx="10"/>
          </p:nvPr>
        </p:nvSpPr>
        <p:spPr>
          <a:xfrm>
            <a:off x="4318000" y="1676401"/>
            <a:ext cx="3600000" cy="4114800"/>
          </a:xfrm>
        </p:spPr>
        <p:txBody>
          <a:bodyPr>
            <a:noAutofit/>
          </a:bodyPr>
          <a:lstStyle>
            <a:lvl2pPr>
              <a:defRPr sz="2000"/>
            </a:lvl2pPr>
            <a:lvl3pPr>
              <a:defRPr sz="1800"/>
            </a:lvl3pPr>
            <a:lvl4pPr>
              <a:defRPr sz="1800"/>
            </a:lvl4pPr>
            <a:lvl5pPr marL="1257300" indent="-266700">
              <a:defRPr sz="18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9" name="Content Placeholder 2">
            <a:extLst>
              <a:ext uri="{FF2B5EF4-FFF2-40B4-BE49-F238E27FC236}">
                <a16:creationId xmlns:a16="http://schemas.microsoft.com/office/drawing/2014/main" id="{33D3057D-1467-49E2-AEBD-A7D53F4DCB3B}"/>
              </a:ext>
            </a:extLst>
          </p:cNvPr>
          <p:cNvSpPr>
            <a:spLocks noGrp="1"/>
          </p:cNvSpPr>
          <p:nvPr>
            <p:ph idx="11"/>
          </p:nvPr>
        </p:nvSpPr>
        <p:spPr>
          <a:xfrm>
            <a:off x="8077200" y="1676401"/>
            <a:ext cx="3600000" cy="4114800"/>
          </a:xfrm>
        </p:spPr>
        <p:txBody>
          <a:bodyPr>
            <a:noAutofit/>
          </a:bodyPr>
          <a:lstStyle>
            <a:lvl2pPr>
              <a:defRPr sz="2000"/>
            </a:lvl2pPr>
            <a:lvl3pPr>
              <a:defRPr sz="1800"/>
            </a:lvl3pPr>
            <a:lvl4pPr>
              <a:defRPr sz="1800"/>
            </a:lvl4pPr>
            <a:lvl5pPr marL="1257300" indent="-266700">
              <a:defRPr sz="18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5" name="Content Placeholder 4">
            <a:extLst>
              <a:ext uri="{FF2B5EF4-FFF2-40B4-BE49-F238E27FC236}">
                <a16:creationId xmlns:a16="http://schemas.microsoft.com/office/drawing/2014/main" id="{A1A10BAF-4F20-492D-9BC9-ADA14E557B29}"/>
              </a:ext>
            </a:extLst>
          </p:cNvPr>
          <p:cNvSpPr>
            <a:spLocks noGrp="1"/>
          </p:cNvSpPr>
          <p:nvPr>
            <p:ph sz="quarter" idx="12"/>
          </p:nvPr>
        </p:nvSpPr>
        <p:spPr>
          <a:xfrm>
            <a:off x="546100" y="1663700"/>
            <a:ext cx="3632200" cy="2501900"/>
          </a:xfrm>
        </p:spPr>
        <p:txBody>
          <a:bodyPr>
            <a:noAutofit/>
          </a:bodyPr>
          <a:lstStyle>
            <a:lvl1pPr marL="0" indent="0">
              <a:buNone/>
              <a:defRPr sz="2800">
                <a:solidFill>
                  <a:schemeClr val="accent1"/>
                </a:solidFill>
              </a:defRPr>
            </a:lvl1pPr>
            <a:lvl2pPr marL="0" indent="0">
              <a:buNone/>
              <a:defRPr sz="1800">
                <a:solidFill>
                  <a:schemeClr val="accent1"/>
                </a:solidFill>
              </a:defRPr>
            </a:lvl2pPr>
            <a:lvl3pPr marL="444500" indent="0">
              <a:buNone/>
              <a:defRPr sz="1800">
                <a:solidFill>
                  <a:schemeClr val="accent1"/>
                </a:solidFill>
              </a:defRPr>
            </a:lvl3pPr>
            <a:lvl4pPr marL="723900" indent="0">
              <a:buNone/>
              <a:defRPr sz="1800">
                <a:solidFill>
                  <a:schemeClr val="accent1"/>
                </a:solidFill>
              </a:defRPr>
            </a:lvl4pPr>
            <a:lvl5pPr marL="1828800" indent="0">
              <a:buNone/>
              <a:defRPr sz="1800">
                <a:solidFill>
                  <a:schemeClr val="accent1"/>
                </a:solidFill>
              </a:defRPr>
            </a:lvl5pPr>
          </a:lstStyle>
          <a:p>
            <a:pPr lvl="0"/>
            <a:r>
              <a:rPr lang="en-US" dirty="0"/>
              <a:t>Edit Master text styles</a:t>
            </a:r>
          </a:p>
          <a:p>
            <a:pPr lvl="0"/>
            <a:endParaRPr lang="en-US" dirty="0"/>
          </a:p>
        </p:txBody>
      </p:sp>
      <p:sp>
        <p:nvSpPr>
          <p:cNvPr id="11" name="Text Placeholder 9">
            <a:extLst>
              <a:ext uri="{FF2B5EF4-FFF2-40B4-BE49-F238E27FC236}">
                <a16:creationId xmlns:a16="http://schemas.microsoft.com/office/drawing/2014/main" id="{6C07078B-5EC9-42AC-9271-B11B5B2F0D72}"/>
              </a:ext>
            </a:extLst>
          </p:cNvPr>
          <p:cNvSpPr>
            <a:spLocks noGrp="1"/>
          </p:cNvSpPr>
          <p:nvPr>
            <p:ph type="body" sz="quarter" idx="13" hasCustomPrompt="1"/>
          </p:nvPr>
        </p:nvSpPr>
        <p:spPr>
          <a:xfrm>
            <a:off x="558800" y="988522"/>
            <a:ext cx="11195050" cy="421178"/>
          </a:xfrm>
        </p:spPr>
        <p:txBody>
          <a:bodyPr/>
          <a:lstStyle>
            <a:lvl1pPr marL="0" indent="0">
              <a:buNone/>
              <a:defRPr b="1">
                <a:solidFill>
                  <a:schemeClr val="accent1"/>
                </a:solidFill>
              </a:defRPr>
            </a:lvl1pPr>
          </a:lstStyle>
          <a:p>
            <a:pPr lvl="0"/>
            <a:r>
              <a:rPr lang="en-US" dirty="0"/>
              <a:t>Subheading</a:t>
            </a:r>
            <a:endParaRPr lang="en-AU" dirty="0"/>
          </a:p>
        </p:txBody>
      </p:sp>
      <p:sp>
        <p:nvSpPr>
          <p:cNvPr id="4" name="Footer Placeholder 3"/>
          <p:cNvSpPr>
            <a:spLocks noGrp="1"/>
          </p:cNvSpPr>
          <p:nvPr>
            <p:ph type="ftr" sz="quarter" idx="14"/>
          </p:nvPr>
        </p:nvSpPr>
        <p:spPr/>
        <p:txBody>
          <a:bodyPr/>
          <a:lstStyle/>
          <a:p>
            <a:r>
              <a:rPr lang="en-AU"/>
              <a:t>Presentation title | Presenter name</a:t>
            </a:r>
            <a:endParaRPr lang="en-AU" dirty="0"/>
          </a:p>
        </p:txBody>
      </p:sp>
      <p:sp>
        <p:nvSpPr>
          <p:cNvPr id="7" name="Slide Number Placeholder 6"/>
          <p:cNvSpPr>
            <a:spLocks noGrp="1"/>
          </p:cNvSpPr>
          <p:nvPr>
            <p:ph type="sldNum" sz="quarter" idx="15"/>
          </p:nvPr>
        </p:nvSpPr>
        <p:spPr/>
        <p:txBody>
          <a:bodyPr/>
          <a:lstStyle/>
          <a:p>
            <a:fld id="{FFF7CBAA-22EA-41CE-9725-C57ED0CEBC27}" type="slidenum">
              <a:rPr lang="en-AU" smtClean="0"/>
              <a:pPr/>
              <a:t>‹#›</a:t>
            </a:fld>
            <a:r>
              <a:rPr lang="en-AU"/>
              <a:t>  |</a:t>
            </a:r>
            <a:endParaRPr lang="en-AU" dirty="0"/>
          </a:p>
        </p:txBody>
      </p:sp>
    </p:spTree>
    <p:extLst>
      <p:ext uri="{BB962C8B-B14F-4D97-AF65-F5344CB8AC3E}">
        <p14:creationId xmlns:p14="http://schemas.microsoft.com/office/powerpoint/2010/main" val="49919995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C4DC6-5220-4B54-968B-289E372D2A56}"/>
              </a:ext>
            </a:extLst>
          </p:cNvPr>
          <p:cNvSpPr>
            <a:spLocks noGrp="1"/>
          </p:cNvSpPr>
          <p:nvPr>
            <p:ph type="title"/>
          </p:nvPr>
        </p:nvSpPr>
        <p:spPr/>
        <p:txBody>
          <a:bodyPr/>
          <a:lstStyle/>
          <a:p>
            <a:r>
              <a:rPr lang="en-US"/>
              <a:t>Click to edit Master title style</a:t>
            </a:r>
            <a:endParaRPr lang="en-AU"/>
          </a:p>
        </p:txBody>
      </p:sp>
      <p:sp>
        <p:nvSpPr>
          <p:cNvPr id="3" name="Footer Placeholder 2"/>
          <p:cNvSpPr>
            <a:spLocks noGrp="1"/>
          </p:cNvSpPr>
          <p:nvPr>
            <p:ph type="ftr" sz="quarter" idx="11"/>
          </p:nvPr>
        </p:nvSpPr>
        <p:spPr/>
        <p:txBody>
          <a:bodyPr/>
          <a:lstStyle/>
          <a:p>
            <a:r>
              <a:rPr lang="en-AU"/>
              <a:t>Presentation title | Presenter name</a:t>
            </a:r>
            <a:endParaRPr lang="en-AU" dirty="0"/>
          </a:p>
        </p:txBody>
      </p:sp>
      <p:sp>
        <p:nvSpPr>
          <p:cNvPr id="4" name="Slide Number Placeholder 3"/>
          <p:cNvSpPr>
            <a:spLocks noGrp="1"/>
          </p:cNvSpPr>
          <p:nvPr>
            <p:ph type="sldNum" sz="quarter" idx="12"/>
          </p:nvPr>
        </p:nvSpPr>
        <p:spPr/>
        <p:txBody>
          <a:bodyPr/>
          <a:lstStyle/>
          <a:p>
            <a:fld id="{FFF7CBAA-22EA-41CE-9725-C57ED0CEBC27}" type="slidenum">
              <a:rPr lang="en-AU" smtClean="0"/>
              <a:pPr/>
              <a:t>‹#›</a:t>
            </a:fld>
            <a:r>
              <a:rPr lang="en-AU"/>
              <a:t>  |</a:t>
            </a:r>
            <a:endParaRPr lang="en-AU" dirty="0"/>
          </a:p>
        </p:txBody>
      </p:sp>
    </p:spTree>
    <p:extLst>
      <p:ext uri="{BB962C8B-B14F-4D97-AF65-F5344CB8AC3E}">
        <p14:creationId xmlns:p14="http://schemas.microsoft.com/office/powerpoint/2010/main" val="2259937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89271295"/>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D2BE9-1391-4B0E-80B9-EFB0D78A6A29}"/>
              </a:ext>
            </a:extLst>
          </p:cNvPr>
          <p:cNvSpPr>
            <a:spLocks noGrp="1"/>
          </p:cNvSpPr>
          <p:nvPr>
            <p:ph type="title"/>
          </p:nvPr>
        </p:nvSpPr>
        <p:spPr>
          <a:xfrm>
            <a:off x="558800" y="365125"/>
            <a:ext cx="10820400" cy="739775"/>
          </a:xfrm>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978187F0-1597-414C-8CB5-4B97FBD7EE66}"/>
              </a:ext>
            </a:extLst>
          </p:cNvPr>
          <p:cNvSpPr>
            <a:spLocks noGrp="1"/>
          </p:cNvSpPr>
          <p:nvPr>
            <p:ph idx="1"/>
          </p:nvPr>
        </p:nvSpPr>
        <p:spPr>
          <a:xfrm>
            <a:off x="558800" y="1356189"/>
            <a:ext cx="10820400" cy="4435012"/>
          </a:xfrm>
        </p:spPr>
        <p:txBody>
          <a:bodyPr/>
          <a:lstStyle>
            <a:lvl1pPr>
              <a:defRPr>
                <a:solidFill>
                  <a:schemeClr val="bg1"/>
                </a:solidFill>
              </a:defRPr>
            </a:lvl1pPr>
            <a:lvl2pPr>
              <a:defRPr sz="2000">
                <a:solidFill>
                  <a:schemeClr val="bg1"/>
                </a:solidFill>
              </a:defRPr>
            </a:lvl2pPr>
            <a:lvl3pPr>
              <a:defRPr sz="1800">
                <a:solidFill>
                  <a:schemeClr val="bg1"/>
                </a:solidFill>
              </a:defRPr>
            </a:lvl3pPr>
            <a:lvl4pPr>
              <a:defRPr sz="1800">
                <a:solidFill>
                  <a:schemeClr val="bg1"/>
                </a:solidFill>
              </a:defRPr>
            </a:lvl4pPr>
            <a:lvl5pPr marL="1257300" indent="-266700">
              <a:defRPr sz="1800">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4" name="Footer Placeholder 3"/>
          <p:cNvSpPr>
            <a:spLocks noGrp="1"/>
          </p:cNvSpPr>
          <p:nvPr>
            <p:ph type="ftr" sz="quarter" idx="11"/>
          </p:nvPr>
        </p:nvSpPr>
        <p:spPr/>
        <p:txBody>
          <a:bodyPr/>
          <a:lstStyle/>
          <a:p>
            <a:r>
              <a:rPr lang="en-AU"/>
              <a:t>Presentation title | Presenter name</a:t>
            </a:r>
            <a:endParaRPr lang="en-AU" dirty="0"/>
          </a:p>
        </p:txBody>
      </p:sp>
      <p:sp>
        <p:nvSpPr>
          <p:cNvPr id="5" name="Slide Number Placeholder 4"/>
          <p:cNvSpPr>
            <a:spLocks noGrp="1"/>
          </p:cNvSpPr>
          <p:nvPr>
            <p:ph type="sldNum" sz="quarter" idx="12"/>
          </p:nvPr>
        </p:nvSpPr>
        <p:spPr/>
        <p:txBody>
          <a:bodyPr/>
          <a:lstStyle/>
          <a:p>
            <a:fld id="{FFF7CBAA-22EA-41CE-9725-C57ED0CEBC27}" type="slidenum">
              <a:rPr lang="en-AU" smtClean="0"/>
              <a:pPr/>
              <a:t>‹#›</a:t>
            </a:fld>
            <a:r>
              <a:rPr lang="en-AU"/>
              <a:t>  |</a:t>
            </a:r>
            <a:endParaRPr lang="en-AU" dirty="0"/>
          </a:p>
        </p:txBody>
      </p:sp>
    </p:spTree>
    <p:extLst>
      <p:ext uri="{BB962C8B-B14F-4D97-AF65-F5344CB8AC3E}">
        <p14:creationId xmlns:p14="http://schemas.microsoft.com/office/powerpoint/2010/main" val="241224939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Content_subheadi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D2BE9-1391-4B0E-80B9-EFB0D78A6A29}"/>
              </a:ext>
            </a:extLst>
          </p:cNvPr>
          <p:cNvSpPr>
            <a:spLocks noGrp="1"/>
          </p:cNvSpPr>
          <p:nvPr>
            <p:ph type="title"/>
          </p:nvPr>
        </p:nvSpPr>
        <p:spPr>
          <a:xfrm>
            <a:off x="558800" y="365125"/>
            <a:ext cx="10820400" cy="739775"/>
          </a:xfrm>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978187F0-1597-414C-8CB5-4B97FBD7EE66}"/>
              </a:ext>
            </a:extLst>
          </p:cNvPr>
          <p:cNvSpPr>
            <a:spLocks noGrp="1"/>
          </p:cNvSpPr>
          <p:nvPr>
            <p:ph idx="1"/>
          </p:nvPr>
        </p:nvSpPr>
        <p:spPr>
          <a:xfrm>
            <a:off x="558800" y="1676401"/>
            <a:ext cx="10820400" cy="4114800"/>
          </a:xfrm>
        </p:spPr>
        <p:txBody>
          <a:bodyPr/>
          <a:lstStyle>
            <a:lvl1pPr>
              <a:defRPr>
                <a:solidFill>
                  <a:schemeClr val="bg1"/>
                </a:solidFill>
              </a:defRPr>
            </a:lvl1pPr>
            <a:lvl2pPr>
              <a:defRPr sz="2000">
                <a:solidFill>
                  <a:schemeClr val="bg1"/>
                </a:solidFill>
              </a:defRPr>
            </a:lvl2pPr>
            <a:lvl3pPr>
              <a:defRPr sz="1800">
                <a:solidFill>
                  <a:schemeClr val="bg1"/>
                </a:solidFill>
              </a:defRPr>
            </a:lvl3pPr>
            <a:lvl4pPr>
              <a:defRPr sz="1800">
                <a:solidFill>
                  <a:schemeClr val="bg1"/>
                </a:solidFill>
              </a:defRPr>
            </a:lvl4pPr>
            <a:lvl5pPr marL="1257300" indent="-266700">
              <a:defRPr sz="1800">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10" name="Text Placeholder 9">
            <a:extLst>
              <a:ext uri="{FF2B5EF4-FFF2-40B4-BE49-F238E27FC236}">
                <a16:creationId xmlns:a16="http://schemas.microsoft.com/office/drawing/2014/main" id="{8D9E5F16-3C2F-4E39-B5B2-6C12DE3F7CF2}"/>
              </a:ext>
            </a:extLst>
          </p:cNvPr>
          <p:cNvSpPr>
            <a:spLocks noGrp="1"/>
          </p:cNvSpPr>
          <p:nvPr>
            <p:ph type="body" sz="quarter" idx="10" hasCustomPrompt="1"/>
          </p:nvPr>
        </p:nvSpPr>
        <p:spPr>
          <a:xfrm>
            <a:off x="558800" y="988522"/>
            <a:ext cx="10820400" cy="444500"/>
          </a:xfrm>
        </p:spPr>
        <p:txBody>
          <a:bodyPr/>
          <a:lstStyle>
            <a:lvl1pPr marL="0" indent="0">
              <a:buNone/>
              <a:defRPr b="1">
                <a:solidFill>
                  <a:schemeClr val="accent1"/>
                </a:solidFill>
              </a:defRPr>
            </a:lvl1pPr>
          </a:lstStyle>
          <a:p>
            <a:pPr lvl="0"/>
            <a:r>
              <a:rPr lang="en-US" dirty="0"/>
              <a:t>Subheading</a:t>
            </a:r>
            <a:endParaRPr lang="en-AU" dirty="0"/>
          </a:p>
        </p:txBody>
      </p:sp>
      <p:sp>
        <p:nvSpPr>
          <p:cNvPr id="4" name="Footer Placeholder 3"/>
          <p:cNvSpPr>
            <a:spLocks noGrp="1"/>
          </p:cNvSpPr>
          <p:nvPr>
            <p:ph type="ftr" sz="quarter" idx="11"/>
          </p:nvPr>
        </p:nvSpPr>
        <p:spPr/>
        <p:txBody>
          <a:bodyPr/>
          <a:lstStyle/>
          <a:p>
            <a:r>
              <a:rPr lang="en-AU"/>
              <a:t>Presentation title | Presenter name</a:t>
            </a:r>
            <a:endParaRPr lang="en-AU" dirty="0"/>
          </a:p>
        </p:txBody>
      </p:sp>
      <p:sp>
        <p:nvSpPr>
          <p:cNvPr id="5" name="Slide Number Placeholder 4"/>
          <p:cNvSpPr>
            <a:spLocks noGrp="1"/>
          </p:cNvSpPr>
          <p:nvPr>
            <p:ph type="sldNum" sz="quarter" idx="12"/>
          </p:nvPr>
        </p:nvSpPr>
        <p:spPr/>
        <p:txBody>
          <a:bodyPr/>
          <a:lstStyle/>
          <a:p>
            <a:fld id="{FFF7CBAA-22EA-41CE-9725-C57ED0CEBC27}" type="slidenum">
              <a:rPr lang="en-AU" smtClean="0"/>
              <a:pPr/>
              <a:t>‹#›</a:t>
            </a:fld>
            <a:r>
              <a:rPr lang="en-AU"/>
              <a:t>  |</a:t>
            </a:r>
            <a:endParaRPr lang="en-AU" dirty="0"/>
          </a:p>
        </p:txBody>
      </p:sp>
    </p:spTree>
    <p:extLst>
      <p:ext uri="{BB962C8B-B14F-4D97-AF65-F5344CB8AC3E}">
        <p14:creationId xmlns:p14="http://schemas.microsoft.com/office/powerpoint/2010/main" val="47621054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wo Content_subheadi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1D926B-9E2D-4CF3-9B57-5A5251E0099C}"/>
              </a:ext>
            </a:extLst>
          </p:cNvPr>
          <p:cNvSpPr>
            <a:spLocks noGrp="1"/>
          </p:cNvSpPr>
          <p:nvPr>
            <p:ph type="title"/>
          </p:nvPr>
        </p:nvSpPr>
        <p:spPr>
          <a:xfrm>
            <a:off x="558800" y="365125"/>
            <a:ext cx="10795000" cy="739775"/>
          </a:xfrm>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297D58AA-BE7B-4223-BD84-6FE22DEB64C8}"/>
              </a:ext>
            </a:extLst>
          </p:cNvPr>
          <p:cNvSpPr>
            <a:spLocks noGrp="1"/>
          </p:cNvSpPr>
          <p:nvPr>
            <p:ph sz="half" idx="1" hasCustomPrompt="1"/>
          </p:nvPr>
        </p:nvSpPr>
        <p:spPr>
          <a:xfrm>
            <a:off x="558800" y="1685925"/>
            <a:ext cx="5181600" cy="4041775"/>
          </a:xfrm>
        </p:spPr>
        <p:txBody>
          <a:bodyPr>
            <a:noAutofit/>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marL="1828800" indent="0">
              <a:buNone/>
              <a:defRPr>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4" name="Content Placeholder 3">
            <a:extLst>
              <a:ext uri="{FF2B5EF4-FFF2-40B4-BE49-F238E27FC236}">
                <a16:creationId xmlns:a16="http://schemas.microsoft.com/office/drawing/2014/main" id="{1B4B775D-A963-4EDD-A851-D9DDAD8EF7A9}"/>
              </a:ext>
            </a:extLst>
          </p:cNvPr>
          <p:cNvSpPr>
            <a:spLocks noGrp="1"/>
          </p:cNvSpPr>
          <p:nvPr>
            <p:ph sz="half" idx="2" hasCustomPrompt="1"/>
          </p:nvPr>
        </p:nvSpPr>
        <p:spPr>
          <a:xfrm>
            <a:off x="6172200" y="1685925"/>
            <a:ext cx="5181600" cy="4041775"/>
          </a:xfrm>
        </p:spPr>
        <p:txBody>
          <a:bodyPr>
            <a:noAutofit/>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10" name="Text Placeholder 9">
            <a:extLst>
              <a:ext uri="{FF2B5EF4-FFF2-40B4-BE49-F238E27FC236}">
                <a16:creationId xmlns:a16="http://schemas.microsoft.com/office/drawing/2014/main" id="{DE08F124-D39D-4AB4-8E73-D9C8EBA7906B}"/>
              </a:ext>
            </a:extLst>
          </p:cNvPr>
          <p:cNvSpPr>
            <a:spLocks noGrp="1"/>
          </p:cNvSpPr>
          <p:nvPr>
            <p:ph type="body" sz="quarter" idx="10" hasCustomPrompt="1"/>
          </p:nvPr>
        </p:nvSpPr>
        <p:spPr>
          <a:xfrm>
            <a:off x="558800" y="988522"/>
            <a:ext cx="10820400" cy="444500"/>
          </a:xfrm>
        </p:spPr>
        <p:txBody>
          <a:bodyPr/>
          <a:lstStyle>
            <a:lvl1pPr marL="0" indent="0">
              <a:buNone/>
              <a:defRPr b="1">
                <a:solidFill>
                  <a:schemeClr val="accent1"/>
                </a:solidFill>
              </a:defRPr>
            </a:lvl1pPr>
          </a:lstStyle>
          <a:p>
            <a:pPr lvl="0"/>
            <a:r>
              <a:rPr lang="en-US" dirty="0"/>
              <a:t>Subheading</a:t>
            </a:r>
            <a:endParaRPr lang="en-AU" dirty="0"/>
          </a:p>
        </p:txBody>
      </p:sp>
      <p:sp>
        <p:nvSpPr>
          <p:cNvPr id="5" name="Footer Placeholder 4"/>
          <p:cNvSpPr>
            <a:spLocks noGrp="1"/>
          </p:cNvSpPr>
          <p:nvPr>
            <p:ph type="ftr" sz="quarter" idx="11"/>
          </p:nvPr>
        </p:nvSpPr>
        <p:spPr/>
        <p:txBody>
          <a:bodyPr/>
          <a:lstStyle/>
          <a:p>
            <a:r>
              <a:rPr lang="en-AU"/>
              <a:t>Presentation title | Presenter name</a:t>
            </a:r>
            <a:endParaRPr lang="en-AU" dirty="0"/>
          </a:p>
        </p:txBody>
      </p:sp>
      <p:sp>
        <p:nvSpPr>
          <p:cNvPr id="6" name="Slide Number Placeholder 5"/>
          <p:cNvSpPr>
            <a:spLocks noGrp="1"/>
          </p:cNvSpPr>
          <p:nvPr>
            <p:ph type="sldNum" sz="quarter" idx="12"/>
          </p:nvPr>
        </p:nvSpPr>
        <p:spPr/>
        <p:txBody>
          <a:bodyPr/>
          <a:lstStyle/>
          <a:p>
            <a:fld id="{FFF7CBAA-22EA-41CE-9725-C57ED0CEBC27}" type="slidenum">
              <a:rPr lang="en-AU" smtClean="0"/>
              <a:pPr/>
              <a:t>‹#›</a:t>
            </a:fld>
            <a:r>
              <a:rPr lang="en-AU"/>
              <a:t>  |</a:t>
            </a:r>
            <a:endParaRPr lang="en-AU" dirty="0"/>
          </a:p>
        </p:txBody>
      </p:sp>
    </p:spTree>
    <p:extLst>
      <p:ext uri="{BB962C8B-B14F-4D97-AF65-F5344CB8AC3E}">
        <p14:creationId xmlns:p14="http://schemas.microsoft.com/office/powerpoint/2010/main" val="182527233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nd 3 Content subheadi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D2BE9-1391-4B0E-80B9-EFB0D78A6A29}"/>
              </a:ext>
            </a:extLst>
          </p:cNvPr>
          <p:cNvSpPr>
            <a:spLocks noGrp="1"/>
          </p:cNvSpPr>
          <p:nvPr>
            <p:ph type="title"/>
          </p:nvPr>
        </p:nvSpPr>
        <p:spPr>
          <a:xfrm>
            <a:off x="558800" y="365125"/>
            <a:ext cx="11137900" cy="739775"/>
          </a:xfrm>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978187F0-1597-414C-8CB5-4B97FBD7EE66}"/>
              </a:ext>
            </a:extLst>
          </p:cNvPr>
          <p:cNvSpPr>
            <a:spLocks noGrp="1"/>
          </p:cNvSpPr>
          <p:nvPr>
            <p:ph idx="1"/>
          </p:nvPr>
        </p:nvSpPr>
        <p:spPr>
          <a:xfrm>
            <a:off x="558800" y="1676401"/>
            <a:ext cx="3600000" cy="4114800"/>
          </a:xfrm>
        </p:spPr>
        <p:txBody>
          <a:bodyPr>
            <a:noAutofit/>
          </a:bodyPr>
          <a:lstStyle>
            <a:lvl1pPr>
              <a:defRPr>
                <a:solidFill>
                  <a:schemeClr val="bg1"/>
                </a:solidFill>
              </a:defRPr>
            </a:lvl1pPr>
            <a:lvl2pPr>
              <a:defRPr sz="2000">
                <a:solidFill>
                  <a:schemeClr val="bg1"/>
                </a:solidFill>
              </a:defRPr>
            </a:lvl2pPr>
            <a:lvl3pPr>
              <a:defRPr sz="1800">
                <a:solidFill>
                  <a:schemeClr val="bg1"/>
                </a:solidFill>
              </a:defRPr>
            </a:lvl3pPr>
            <a:lvl4pPr>
              <a:defRPr sz="1800">
                <a:solidFill>
                  <a:schemeClr val="bg1"/>
                </a:solidFill>
              </a:defRPr>
            </a:lvl4pPr>
            <a:lvl5pPr marL="1257300" indent="-266700">
              <a:defRPr sz="1800">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6" name="Content Placeholder 2">
            <a:extLst>
              <a:ext uri="{FF2B5EF4-FFF2-40B4-BE49-F238E27FC236}">
                <a16:creationId xmlns:a16="http://schemas.microsoft.com/office/drawing/2014/main" id="{336CDBB9-C682-412F-B088-7D85C5F5F6E9}"/>
              </a:ext>
            </a:extLst>
          </p:cNvPr>
          <p:cNvSpPr>
            <a:spLocks noGrp="1"/>
          </p:cNvSpPr>
          <p:nvPr>
            <p:ph idx="10"/>
          </p:nvPr>
        </p:nvSpPr>
        <p:spPr>
          <a:xfrm>
            <a:off x="4318000" y="1676401"/>
            <a:ext cx="3600000" cy="4114800"/>
          </a:xfrm>
        </p:spPr>
        <p:txBody>
          <a:bodyPr>
            <a:noAutofit/>
          </a:bodyPr>
          <a:lstStyle>
            <a:lvl1pPr>
              <a:defRPr>
                <a:solidFill>
                  <a:schemeClr val="bg1"/>
                </a:solidFill>
              </a:defRPr>
            </a:lvl1pPr>
            <a:lvl2pPr>
              <a:defRPr sz="2000">
                <a:solidFill>
                  <a:schemeClr val="bg1"/>
                </a:solidFill>
              </a:defRPr>
            </a:lvl2pPr>
            <a:lvl3pPr>
              <a:defRPr sz="1800">
                <a:solidFill>
                  <a:schemeClr val="bg1"/>
                </a:solidFill>
              </a:defRPr>
            </a:lvl3pPr>
            <a:lvl4pPr>
              <a:defRPr sz="1800">
                <a:solidFill>
                  <a:schemeClr val="bg1"/>
                </a:solidFill>
              </a:defRPr>
            </a:lvl4pPr>
            <a:lvl5pPr marL="1257300" indent="-266700">
              <a:defRPr sz="1800">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9" name="Content Placeholder 2">
            <a:extLst>
              <a:ext uri="{FF2B5EF4-FFF2-40B4-BE49-F238E27FC236}">
                <a16:creationId xmlns:a16="http://schemas.microsoft.com/office/drawing/2014/main" id="{33D3057D-1467-49E2-AEBD-A7D53F4DCB3B}"/>
              </a:ext>
            </a:extLst>
          </p:cNvPr>
          <p:cNvSpPr>
            <a:spLocks noGrp="1"/>
          </p:cNvSpPr>
          <p:nvPr>
            <p:ph idx="11"/>
          </p:nvPr>
        </p:nvSpPr>
        <p:spPr>
          <a:xfrm>
            <a:off x="8077200" y="1676401"/>
            <a:ext cx="3600000" cy="4114800"/>
          </a:xfrm>
        </p:spPr>
        <p:txBody>
          <a:bodyPr>
            <a:noAutofit/>
          </a:bodyPr>
          <a:lstStyle>
            <a:lvl1pPr>
              <a:defRPr>
                <a:solidFill>
                  <a:schemeClr val="bg1"/>
                </a:solidFill>
              </a:defRPr>
            </a:lvl1pPr>
            <a:lvl2pPr>
              <a:defRPr sz="2000">
                <a:solidFill>
                  <a:schemeClr val="bg1"/>
                </a:solidFill>
              </a:defRPr>
            </a:lvl2pPr>
            <a:lvl3pPr>
              <a:defRPr sz="1800">
                <a:solidFill>
                  <a:schemeClr val="bg1"/>
                </a:solidFill>
              </a:defRPr>
            </a:lvl3pPr>
            <a:lvl4pPr>
              <a:defRPr sz="1800">
                <a:solidFill>
                  <a:schemeClr val="bg1"/>
                </a:solidFill>
              </a:defRPr>
            </a:lvl4pPr>
            <a:lvl5pPr marL="1257300" indent="-266700">
              <a:defRPr sz="1800">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11" name="Text Placeholder 9">
            <a:extLst>
              <a:ext uri="{FF2B5EF4-FFF2-40B4-BE49-F238E27FC236}">
                <a16:creationId xmlns:a16="http://schemas.microsoft.com/office/drawing/2014/main" id="{CBC09BEA-2B20-4FCE-80F5-047C1FAB08A4}"/>
              </a:ext>
            </a:extLst>
          </p:cNvPr>
          <p:cNvSpPr>
            <a:spLocks noGrp="1"/>
          </p:cNvSpPr>
          <p:nvPr>
            <p:ph type="body" sz="quarter" idx="12" hasCustomPrompt="1"/>
          </p:nvPr>
        </p:nvSpPr>
        <p:spPr>
          <a:xfrm>
            <a:off x="558800" y="988522"/>
            <a:ext cx="11156950" cy="554528"/>
          </a:xfrm>
        </p:spPr>
        <p:txBody>
          <a:bodyPr/>
          <a:lstStyle>
            <a:lvl1pPr marL="0" indent="0">
              <a:buNone/>
              <a:defRPr b="1">
                <a:solidFill>
                  <a:schemeClr val="accent1"/>
                </a:solidFill>
              </a:defRPr>
            </a:lvl1pPr>
          </a:lstStyle>
          <a:p>
            <a:pPr lvl="0"/>
            <a:r>
              <a:rPr lang="en-US" dirty="0"/>
              <a:t>Subheading</a:t>
            </a:r>
            <a:endParaRPr lang="en-AU" dirty="0"/>
          </a:p>
        </p:txBody>
      </p:sp>
      <p:sp>
        <p:nvSpPr>
          <p:cNvPr id="4" name="Footer Placeholder 3"/>
          <p:cNvSpPr>
            <a:spLocks noGrp="1"/>
          </p:cNvSpPr>
          <p:nvPr>
            <p:ph type="ftr" sz="quarter" idx="13"/>
          </p:nvPr>
        </p:nvSpPr>
        <p:spPr/>
        <p:txBody>
          <a:bodyPr/>
          <a:lstStyle/>
          <a:p>
            <a:r>
              <a:rPr lang="en-AU"/>
              <a:t>Presentation title | Presenter name</a:t>
            </a:r>
            <a:endParaRPr lang="en-AU" dirty="0"/>
          </a:p>
        </p:txBody>
      </p:sp>
      <p:sp>
        <p:nvSpPr>
          <p:cNvPr id="5" name="Slide Number Placeholder 4"/>
          <p:cNvSpPr>
            <a:spLocks noGrp="1"/>
          </p:cNvSpPr>
          <p:nvPr>
            <p:ph type="sldNum" sz="quarter" idx="14"/>
          </p:nvPr>
        </p:nvSpPr>
        <p:spPr/>
        <p:txBody>
          <a:bodyPr/>
          <a:lstStyle/>
          <a:p>
            <a:fld id="{FFF7CBAA-22EA-41CE-9725-C57ED0CEBC27}" type="slidenum">
              <a:rPr lang="en-AU" smtClean="0"/>
              <a:pPr/>
              <a:t>‹#›</a:t>
            </a:fld>
            <a:r>
              <a:rPr lang="en-AU"/>
              <a:t>  |</a:t>
            </a:r>
            <a:endParaRPr lang="en-AU" dirty="0"/>
          </a:p>
        </p:txBody>
      </p:sp>
    </p:spTree>
    <p:extLst>
      <p:ext uri="{BB962C8B-B14F-4D97-AF65-F5344CB8AC3E}">
        <p14:creationId xmlns:p14="http://schemas.microsoft.com/office/powerpoint/2010/main" val="333695185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Title and 3 Content call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D2BE9-1391-4B0E-80B9-EFB0D78A6A29}"/>
              </a:ext>
            </a:extLst>
          </p:cNvPr>
          <p:cNvSpPr>
            <a:spLocks noGrp="1"/>
          </p:cNvSpPr>
          <p:nvPr>
            <p:ph type="title"/>
          </p:nvPr>
        </p:nvSpPr>
        <p:spPr>
          <a:xfrm>
            <a:off x="558800" y="365125"/>
            <a:ext cx="11163300" cy="739775"/>
          </a:xfrm>
        </p:spPr>
        <p:txBody>
          <a:bodyPr/>
          <a:lstStyle/>
          <a:p>
            <a:r>
              <a:rPr lang="en-US"/>
              <a:t>Click to edit Master title style</a:t>
            </a:r>
            <a:endParaRPr lang="en-AU"/>
          </a:p>
        </p:txBody>
      </p:sp>
      <p:sp>
        <p:nvSpPr>
          <p:cNvPr id="6" name="Content Placeholder 2">
            <a:extLst>
              <a:ext uri="{FF2B5EF4-FFF2-40B4-BE49-F238E27FC236}">
                <a16:creationId xmlns:a16="http://schemas.microsoft.com/office/drawing/2014/main" id="{336CDBB9-C682-412F-B088-7D85C5F5F6E9}"/>
              </a:ext>
            </a:extLst>
          </p:cNvPr>
          <p:cNvSpPr>
            <a:spLocks noGrp="1"/>
          </p:cNvSpPr>
          <p:nvPr>
            <p:ph idx="10"/>
          </p:nvPr>
        </p:nvSpPr>
        <p:spPr>
          <a:xfrm>
            <a:off x="4318000" y="1676401"/>
            <a:ext cx="3600000" cy="4114800"/>
          </a:xfrm>
        </p:spPr>
        <p:txBody>
          <a:bodyPr>
            <a:noAutofit/>
          </a:bodyPr>
          <a:lstStyle>
            <a:lvl1pPr>
              <a:defRPr>
                <a:solidFill>
                  <a:schemeClr val="bg1"/>
                </a:solidFill>
              </a:defRPr>
            </a:lvl1pPr>
            <a:lvl2pPr>
              <a:defRPr sz="2000">
                <a:solidFill>
                  <a:schemeClr val="bg1"/>
                </a:solidFill>
              </a:defRPr>
            </a:lvl2pPr>
            <a:lvl3pPr>
              <a:defRPr sz="1800">
                <a:solidFill>
                  <a:schemeClr val="bg1"/>
                </a:solidFill>
              </a:defRPr>
            </a:lvl3pPr>
            <a:lvl4pPr>
              <a:defRPr sz="1800">
                <a:solidFill>
                  <a:schemeClr val="bg1"/>
                </a:solidFill>
              </a:defRPr>
            </a:lvl4pPr>
            <a:lvl5pPr marL="1257300" indent="-266700">
              <a:defRPr sz="1800">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9" name="Content Placeholder 2">
            <a:extLst>
              <a:ext uri="{FF2B5EF4-FFF2-40B4-BE49-F238E27FC236}">
                <a16:creationId xmlns:a16="http://schemas.microsoft.com/office/drawing/2014/main" id="{33D3057D-1467-49E2-AEBD-A7D53F4DCB3B}"/>
              </a:ext>
            </a:extLst>
          </p:cNvPr>
          <p:cNvSpPr>
            <a:spLocks noGrp="1"/>
          </p:cNvSpPr>
          <p:nvPr>
            <p:ph idx="11"/>
          </p:nvPr>
        </p:nvSpPr>
        <p:spPr>
          <a:xfrm>
            <a:off x="8077200" y="1676401"/>
            <a:ext cx="3600000" cy="4114800"/>
          </a:xfrm>
        </p:spPr>
        <p:txBody>
          <a:bodyPr>
            <a:noAutofit/>
          </a:bodyPr>
          <a:lstStyle>
            <a:lvl1pPr>
              <a:defRPr>
                <a:solidFill>
                  <a:schemeClr val="bg1"/>
                </a:solidFill>
              </a:defRPr>
            </a:lvl1pPr>
            <a:lvl2pPr>
              <a:defRPr sz="2000">
                <a:solidFill>
                  <a:schemeClr val="bg1"/>
                </a:solidFill>
              </a:defRPr>
            </a:lvl2pPr>
            <a:lvl3pPr>
              <a:defRPr sz="1800">
                <a:solidFill>
                  <a:schemeClr val="bg1"/>
                </a:solidFill>
              </a:defRPr>
            </a:lvl3pPr>
            <a:lvl4pPr>
              <a:defRPr sz="1800">
                <a:solidFill>
                  <a:schemeClr val="bg1"/>
                </a:solidFill>
              </a:defRPr>
            </a:lvl4pPr>
            <a:lvl5pPr marL="1257300" indent="-266700">
              <a:defRPr sz="1800">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5" name="Content Placeholder 4">
            <a:extLst>
              <a:ext uri="{FF2B5EF4-FFF2-40B4-BE49-F238E27FC236}">
                <a16:creationId xmlns:a16="http://schemas.microsoft.com/office/drawing/2014/main" id="{A1A10BAF-4F20-492D-9BC9-ADA14E557B29}"/>
              </a:ext>
            </a:extLst>
          </p:cNvPr>
          <p:cNvSpPr>
            <a:spLocks noGrp="1"/>
          </p:cNvSpPr>
          <p:nvPr>
            <p:ph sz="quarter" idx="12"/>
          </p:nvPr>
        </p:nvSpPr>
        <p:spPr>
          <a:xfrm>
            <a:off x="546100" y="1663700"/>
            <a:ext cx="3632200" cy="2501900"/>
          </a:xfrm>
        </p:spPr>
        <p:txBody>
          <a:bodyPr>
            <a:noAutofit/>
          </a:bodyPr>
          <a:lstStyle>
            <a:lvl1pPr marL="0" indent="0">
              <a:buNone/>
              <a:defRPr sz="2800">
                <a:solidFill>
                  <a:schemeClr val="accent1"/>
                </a:solidFill>
              </a:defRPr>
            </a:lvl1pPr>
            <a:lvl2pPr marL="0" indent="0">
              <a:buNone/>
              <a:defRPr sz="1800">
                <a:solidFill>
                  <a:schemeClr val="accent1"/>
                </a:solidFill>
              </a:defRPr>
            </a:lvl2pPr>
            <a:lvl3pPr marL="444500" indent="0">
              <a:buNone/>
              <a:defRPr sz="1800">
                <a:solidFill>
                  <a:schemeClr val="accent1"/>
                </a:solidFill>
              </a:defRPr>
            </a:lvl3pPr>
            <a:lvl4pPr marL="723900" indent="0">
              <a:buNone/>
              <a:defRPr sz="1800">
                <a:solidFill>
                  <a:schemeClr val="accent1"/>
                </a:solidFill>
              </a:defRPr>
            </a:lvl4pPr>
            <a:lvl5pPr marL="1828800" indent="0">
              <a:buNone/>
              <a:defRPr sz="1800">
                <a:solidFill>
                  <a:schemeClr val="accent1"/>
                </a:solidFill>
              </a:defRPr>
            </a:lvl5pPr>
          </a:lstStyle>
          <a:p>
            <a:pPr lvl="0"/>
            <a:r>
              <a:rPr lang="en-US" dirty="0"/>
              <a:t>Edit Master text styles</a:t>
            </a:r>
          </a:p>
          <a:p>
            <a:pPr lvl="0"/>
            <a:endParaRPr lang="en-US" dirty="0"/>
          </a:p>
        </p:txBody>
      </p:sp>
      <p:sp>
        <p:nvSpPr>
          <p:cNvPr id="11" name="Content Placeholder 2">
            <a:extLst>
              <a:ext uri="{FF2B5EF4-FFF2-40B4-BE49-F238E27FC236}">
                <a16:creationId xmlns:a16="http://schemas.microsoft.com/office/drawing/2014/main" id="{16D20028-CDD6-420B-B671-A8C109B6E88C}"/>
              </a:ext>
            </a:extLst>
          </p:cNvPr>
          <p:cNvSpPr>
            <a:spLocks noGrp="1"/>
          </p:cNvSpPr>
          <p:nvPr>
            <p:ph idx="1" hasCustomPrompt="1"/>
          </p:nvPr>
        </p:nvSpPr>
        <p:spPr>
          <a:xfrm>
            <a:off x="558800" y="4229100"/>
            <a:ext cx="3600000" cy="1562100"/>
          </a:xfrm>
        </p:spPr>
        <p:txBody>
          <a:bodyPr>
            <a:noAutofit/>
          </a:bodyPr>
          <a:lstStyle>
            <a:lvl1pPr marL="342900" indent="-342900">
              <a:spcAft>
                <a:spcPts val="600"/>
              </a:spcAft>
              <a:buFont typeface="Arial" panose="020B0604020202020204" pitchFamily="34" charset="0"/>
              <a:buChar char="•"/>
              <a:defRPr sz="2400">
                <a:solidFill>
                  <a:schemeClr val="bg1"/>
                </a:solidFill>
              </a:defRPr>
            </a:lvl1pPr>
            <a:lvl2pPr marL="285750" indent="-285750">
              <a:spcAft>
                <a:spcPts val="600"/>
              </a:spcAft>
              <a:buFont typeface="Arial" panose="020B0604020202020204" pitchFamily="34" charset="0"/>
              <a:buChar char="•"/>
              <a:defRPr sz="1600"/>
            </a:lvl2pPr>
            <a:lvl3pPr>
              <a:spcAft>
                <a:spcPts val="600"/>
              </a:spcAft>
              <a:defRPr sz="1400">
                <a:solidFill>
                  <a:schemeClr val="bg1"/>
                </a:solidFill>
              </a:defRPr>
            </a:lvl3pPr>
            <a:lvl4pPr>
              <a:spcAft>
                <a:spcPts val="600"/>
              </a:spcAft>
              <a:defRPr sz="1400">
                <a:solidFill>
                  <a:schemeClr val="bg1"/>
                </a:solidFill>
              </a:defRPr>
            </a:lvl4pPr>
            <a:lvl5pPr marL="1257300" indent="-266700">
              <a:spcAft>
                <a:spcPts val="600"/>
              </a:spcAft>
              <a:defRPr sz="1400">
                <a:solidFill>
                  <a:schemeClr val="bg1"/>
                </a:solidFill>
              </a:defRPr>
            </a:lvl5pPr>
          </a:lstStyle>
          <a:p>
            <a:pPr lvl="0"/>
            <a:r>
              <a:rPr lang="en-US" dirty="0"/>
              <a:t>Second level</a:t>
            </a:r>
          </a:p>
          <a:p>
            <a:pPr lvl="0"/>
            <a:r>
              <a:rPr lang="en-US" dirty="0"/>
              <a:t>Second level</a:t>
            </a:r>
            <a:endParaRPr lang="en-AU" dirty="0"/>
          </a:p>
        </p:txBody>
      </p:sp>
      <p:sp>
        <p:nvSpPr>
          <p:cNvPr id="12" name="Text Placeholder 9">
            <a:extLst>
              <a:ext uri="{FF2B5EF4-FFF2-40B4-BE49-F238E27FC236}">
                <a16:creationId xmlns:a16="http://schemas.microsoft.com/office/drawing/2014/main" id="{233ECBAD-B9BC-4A68-B34F-F8462368C749}"/>
              </a:ext>
            </a:extLst>
          </p:cNvPr>
          <p:cNvSpPr>
            <a:spLocks noGrp="1"/>
          </p:cNvSpPr>
          <p:nvPr>
            <p:ph type="body" sz="quarter" idx="13" hasCustomPrompt="1"/>
          </p:nvPr>
        </p:nvSpPr>
        <p:spPr>
          <a:xfrm>
            <a:off x="558800" y="988522"/>
            <a:ext cx="11214100" cy="516428"/>
          </a:xfrm>
        </p:spPr>
        <p:txBody>
          <a:bodyPr/>
          <a:lstStyle>
            <a:lvl1pPr marL="0" indent="0">
              <a:buNone/>
              <a:defRPr b="1">
                <a:solidFill>
                  <a:schemeClr val="accent1"/>
                </a:solidFill>
              </a:defRPr>
            </a:lvl1pPr>
          </a:lstStyle>
          <a:p>
            <a:pPr lvl="0"/>
            <a:r>
              <a:rPr lang="en-US" dirty="0"/>
              <a:t>Subheading</a:t>
            </a:r>
            <a:endParaRPr lang="en-AU" dirty="0"/>
          </a:p>
        </p:txBody>
      </p:sp>
      <p:sp>
        <p:nvSpPr>
          <p:cNvPr id="3" name="Footer Placeholder 2"/>
          <p:cNvSpPr>
            <a:spLocks noGrp="1"/>
          </p:cNvSpPr>
          <p:nvPr>
            <p:ph type="ftr" sz="quarter" idx="14"/>
          </p:nvPr>
        </p:nvSpPr>
        <p:spPr/>
        <p:txBody>
          <a:bodyPr/>
          <a:lstStyle/>
          <a:p>
            <a:r>
              <a:rPr lang="en-AU"/>
              <a:t>Presentation title | Presenter name</a:t>
            </a:r>
            <a:endParaRPr lang="en-AU" dirty="0"/>
          </a:p>
        </p:txBody>
      </p:sp>
      <p:sp>
        <p:nvSpPr>
          <p:cNvPr id="4" name="Slide Number Placeholder 3"/>
          <p:cNvSpPr>
            <a:spLocks noGrp="1"/>
          </p:cNvSpPr>
          <p:nvPr>
            <p:ph type="sldNum" sz="quarter" idx="15"/>
          </p:nvPr>
        </p:nvSpPr>
        <p:spPr/>
        <p:txBody>
          <a:bodyPr/>
          <a:lstStyle/>
          <a:p>
            <a:fld id="{FFF7CBAA-22EA-41CE-9725-C57ED0CEBC27}" type="slidenum">
              <a:rPr lang="en-AU" smtClean="0"/>
              <a:pPr/>
              <a:t>‹#›</a:t>
            </a:fld>
            <a:r>
              <a:rPr lang="en-AU"/>
              <a:t>  |</a:t>
            </a:r>
            <a:endParaRPr lang="en-AU" dirty="0"/>
          </a:p>
        </p:txBody>
      </p:sp>
    </p:spTree>
    <p:extLst>
      <p:ext uri="{BB962C8B-B14F-4D97-AF65-F5344CB8AC3E}">
        <p14:creationId xmlns:p14="http://schemas.microsoft.com/office/powerpoint/2010/main" val="181308901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ubheading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C4DC6-5220-4B54-968B-289E372D2A56}"/>
              </a:ext>
            </a:extLst>
          </p:cNvPr>
          <p:cNvSpPr>
            <a:spLocks noGrp="1"/>
          </p:cNvSpPr>
          <p:nvPr>
            <p:ph type="title"/>
          </p:nvPr>
        </p:nvSpPr>
        <p:spPr/>
        <p:txBody>
          <a:bodyPr/>
          <a:lstStyle/>
          <a:p>
            <a:r>
              <a:rPr lang="en-US"/>
              <a:t>Click to edit Master title style</a:t>
            </a:r>
            <a:endParaRPr lang="en-AU"/>
          </a:p>
        </p:txBody>
      </p:sp>
      <p:sp>
        <p:nvSpPr>
          <p:cNvPr id="6" name="Text Placeholder 9">
            <a:extLst>
              <a:ext uri="{FF2B5EF4-FFF2-40B4-BE49-F238E27FC236}">
                <a16:creationId xmlns:a16="http://schemas.microsoft.com/office/drawing/2014/main" id="{5E1F5F21-E954-4847-846B-045230515B92}"/>
              </a:ext>
            </a:extLst>
          </p:cNvPr>
          <p:cNvSpPr>
            <a:spLocks noGrp="1"/>
          </p:cNvSpPr>
          <p:nvPr>
            <p:ph type="body" sz="quarter" idx="10" hasCustomPrompt="1"/>
          </p:nvPr>
        </p:nvSpPr>
        <p:spPr>
          <a:xfrm>
            <a:off x="558800" y="988522"/>
            <a:ext cx="10820400" cy="444500"/>
          </a:xfrm>
        </p:spPr>
        <p:txBody>
          <a:bodyPr/>
          <a:lstStyle>
            <a:lvl1pPr marL="0" indent="0">
              <a:buNone/>
              <a:defRPr b="1">
                <a:solidFill>
                  <a:schemeClr val="accent1"/>
                </a:solidFill>
              </a:defRPr>
            </a:lvl1pPr>
          </a:lstStyle>
          <a:p>
            <a:pPr lvl="0"/>
            <a:r>
              <a:rPr lang="en-US" dirty="0"/>
              <a:t>Subheading</a:t>
            </a:r>
            <a:endParaRPr lang="en-AU" dirty="0"/>
          </a:p>
        </p:txBody>
      </p:sp>
      <p:sp>
        <p:nvSpPr>
          <p:cNvPr id="3" name="Footer Placeholder 2"/>
          <p:cNvSpPr>
            <a:spLocks noGrp="1"/>
          </p:cNvSpPr>
          <p:nvPr>
            <p:ph type="ftr" sz="quarter" idx="11"/>
          </p:nvPr>
        </p:nvSpPr>
        <p:spPr/>
        <p:txBody>
          <a:bodyPr/>
          <a:lstStyle/>
          <a:p>
            <a:r>
              <a:rPr lang="en-AU"/>
              <a:t>Presentation title | Presenter name</a:t>
            </a:r>
            <a:endParaRPr lang="en-AU" dirty="0"/>
          </a:p>
        </p:txBody>
      </p:sp>
      <p:sp>
        <p:nvSpPr>
          <p:cNvPr id="4" name="Slide Number Placeholder 3"/>
          <p:cNvSpPr>
            <a:spLocks noGrp="1"/>
          </p:cNvSpPr>
          <p:nvPr>
            <p:ph type="sldNum" sz="quarter" idx="12"/>
          </p:nvPr>
        </p:nvSpPr>
        <p:spPr/>
        <p:txBody>
          <a:bodyPr/>
          <a:lstStyle/>
          <a:p>
            <a:fld id="{FFF7CBAA-22EA-41CE-9725-C57ED0CEBC27}" type="slidenum">
              <a:rPr lang="en-AU" smtClean="0"/>
              <a:pPr/>
              <a:t>‹#›</a:t>
            </a:fld>
            <a:r>
              <a:rPr lang="en-AU"/>
              <a:t>  |</a:t>
            </a:r>
            <a:endParaRPr lang="en-AU" dirty="0"/>
          </a:p>
        </p:txBody>
      </p:sp>
    </p:spTree>
    <p:extLst>
      <p:ext uri="{BB962C8B-B14F-4D97-AF65-F5344CB8AC3E}">
        <p14:creationId xmlns:p14="http://schemas.microsoft.com/office/powerpoint/2010/main" val="31823982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mp; Call out">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253B7583-404C-4581-9000-BC59435A4A8A}"/>
              </a:ext>
            </a:extLst>
          </p:cNvPr>
          <p:cNvSpPr>
            <a:spLocks noGrp="1"/>
          </p:cNvSpPr>
          <p:nvPr>
            <p:ph sz="quarter" idx="13"/>
          </p:nvPr>
        </p:nvSpPr>
        <p:spPr>
          <a:xfrm>
            <a:off x="552450" y="1638300"/>
            <a:ext cx="10820400" cy="3771900"/>
          </a:xfrm>
        </p:spPr>
        <p:txBody>
          <a:bodyPr vert="horz" lIns="91440" tIns="45720" rIns="91440" bIns="45720" rtlCol="0" anchor="ctr">
            <a:normAutofit/>
          </a:bodyPr>
          <a:lstStyle>
            <a:lvl1pPr marL="0" indent="0">
              <a:buNone/>
              <a:defRPr lang="en-US" sz="6600" b="1" dirty="0" smtClean="0">
                <a:latin typeface="+mj-lt"/>
                <a:ea typeface="+mj-ea"/>
                <a:cs typeface="+mj-cs"/>
              </a:defRPr>
            </a:lvl1pPr>
          </a:lstStyle>
          <a:p>
            <a:pPr marL="628650" lvl="0" indent="-857250" algn="ctr">
              <a:spcBef>
                <a:spcPct val="0"/>
              </a:spcBef>
            </a:pPr>
            <a:r>
              <a:rPr lang="en-US" dirty="0"/>
              <a:t>Edit Master text styles</a:t>
            </a:r>
          </a:p>
        </p:txBody>
      </p:sp>
      <p:sp>
        <p:nvSpPr>
          <p:cNvPr id="2" name="Title 1">
            <a:extLst>
              <a:ext uri="{FF2B5EF4-FFF2-40B4-BE49-F238E27FC236}">
                <a16:creationId xmlns:a16="http://schemas.microsoft.com/office/drawing/2014/main" id="{580C4DC6-5220-4B54-968B-289E372D2A56}"/>
              </a:ext>
            </a:extLst>
          </p:cNvPr>
          <p:cNvSpPr>
            <a:spLocks noGrp="1"/>
          </p:cNvSpPr>
          <p:nvPr>
            <p:ph type="title"/>
          </p:nvPr>
        </p:nvSpPr>
        <p:spPr/>
        <p:txBody>
          <a:bodyPr/>
          <a:lstStyle/>
          <a:p>
            <a:r>
              <a:rPr lang="en-US"/>
              <a:t>Click to edit Master title style</a:t>
            </a:r>
            <a:endParaRPr lang="en-AU"/>
          </a:p>
        </p:txBody>
      </p:sp>
      <p:sp>
        <p:nvSpPr>
          <p:cNvPr id="7" name="Text Placeholder 9">
            <a:extLst>
              <a:ext uri="{FF2B5EF4-FFF2-40B4-BE49-F238E27FC236}">
                <a16:creationId xmlns:a16="http://schemas.microsoft.com/office/drawing/2014/main" id="{DABEED3E-9445-4287-8146-B723FD114E1C}"/>
              </a:ext>
            </a:extLst>
          </p:cNvPr>
          <p:cNvSpPr>
            <a:spLocks noGrp="1"/>
          </p:cNvSpPr>
          <p:nvPr>
            <p:ph type="body" sz="quarter" idx="10" hasCustomPrompt="1"/>
          </p:nvPr>
        </p:nvSpPr>
        <p:spPr>
          <a:xfrm>
            <a:off x="558800" y="988522"/>
            <a:ext cx="10820400" cy="444500"/>
          </a:xfrm>
        </p:spPr>
        <p:txBody>
          <a:bodyPr/>
          <a:lstStyle>
            <a:lvl1pPr marL="0" indent="0">
              <a:buNone/>
              <a:defRPr b="1">
                <a:solidFill>
                  <a:schemeClr val="accent1"/>
                </a:solidFill>
              </a:defRPr>
            </a:lvl1pPr>
          </a:lstStyle>
          <a:p>
            <a:pPr lvl="0"/>
            <a:r>
              <a:rPr lang="en-US" dirty="0"/>
              <a:t>Subheading</a:t>
            </a:r>
            <a:endParaRPr lang="en-AU" dirty="0"/>
          </a:p>
        </p:txBody>
      </p:sp>
      <p:sp>
        <p:nvSpPr>
          <p:cNvPr id="3" name="Footer Placeholder 2"/>
          <p:cNvSpPr>
            <a:spLocks noGrp="1"/>
          </p:cNvSpPr>
          <p:nvPr>
            <p:ph type="ftr" sz="quarter" idx="14"/>
          </p:nvPr>
        </p:nvSpPr>
        <p:spPr/>
        <p:txBody>
          <a:bodyPr/>
          <a:lstStyle/>
          <a:p>
            <a:r>
              <a:rPr lang="en-AU"/>
              <a:t>Presentation title | Presenter name</a:t>
            </a:r>
            <a:endParaRPr lang="en-AU" dirty="0"/>
          </a:p>
        </p:txBody>
      </p:sp>
      <p:sp>
        <p:nvSpPr>
          <p:cNvPr id="5" name="Slide Number Placeholder 4"/>
          <p:cNvSpPr>
            <a:spLocks noGrp="1"/>
          </p:cNvSpPr>
          <p:nvPr>
            <p:ph type="sldNum" sz="quarter" idx="15"/>
          </p:nvPr>
        </p:nvSpPr>
        <p:spPr/>
        <p:txBody>
          <a:bodyPr/>
          <a:lstStyle/>
          <a:p>
            <a:fld id="{FFF7CBAA-22EA-41CE-9725-C57ED0CEBC27}" type="slidenum">
              <a:rPr lang="en-AU" smtClean="0"/>
              <a:pPr/>
              <a:t>‹#›</a:t>
            </a:fld>
            <a:r>
              <a:rPr lang="en-AU"/>
              <a:t>  |</a:t>
            </a:r>
            <a:endParaRPr lang="en-AU" dirty="0"/>
          </a:p>
        </p:txBody>
      </p:sp>
    </p:spTree>
    <p:extLst>
      <p:ext uri="{BB962C8B-B14F-4D97-AF65-F5344CB8AC3E}">
        <p14:creationId xmlns:p14="http://schemas.microsoft.com/office/powerpoint/2010/main" val="20809357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ata61 Divider Slide 1">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extLst>
              <a:ext uri="{28A0092B-C50C-407E-A947-70E740481C1C}">
                <a14:useLocalDpi xmlns:a14="http://schemas.microsoft.com/office/drawing/2010/main" val="0"/>
              </a:ext>
            </a:extLst>
          </a:blip>
          <a:srcRect l="27907" r="28101" b="4038"/>
          <a:stretch/>
        </p:blipFill>
        <p:spPr>
          <a:xfrm>
            <a:off x="3429000" y="-1"/>
            <a:ext cx="5021826" cy="6164827"/>
          </a:xfrm>
          <a:prstGeom prst="rect">
            <a:avLst/>
          </a:prstGeom>
        </p:spPr>
      </p:pic>
      <p:sp>
        <p:nvSpPr>
          <p:cNvPr id="2" name="Title 1">
            <a:extLst>
              <a:ext uri="{FF2B5EF4-FFF2-40B4-BE49-F238E27FC236}">
                <a16:creationId xmlns:a16="http://schemas.microsoft.com/office/drawing/2014/main" id="{FEDE9022-4E91-4AE1-9B32-52DF7FA0F1BB}"/>
              </a:ext>
            </a:extLst>
          </p:cNvPr>
          <p:cNvSpPr>
            <a:spLocks noGrp="1"/>
          </p:cNvSpPr>
          <p:nvPr>
            <p:ph type="ctrTitle" hasCustomPrompt="1"/>
          </p:nvPr>
        </p:nvSpPr>
        <p:spPr>
          <a:xfrm>
            <a:off x="520701" y="1112520"/>
            <a:ext cx="3579352" cy="4137660"/>
          </a:xfrm>
          <a:prstGeom prst="rect">
            <a:avLst/>
          </a:prstGeom>
        </p:spPr>
        <p:txBody>
          <a:bodyPr anchor="ctr">
            <a:normAutofit/>
          </a:bodyPr>
          <a:lstStyle>
            <a:lvl1pPr algn="l">
              <a:defRPr sz="5400"/>
            </a:lvl1pPr>
          </a:lstStyle>
          <a:p>
            <a:r>
              <a:rPr lang="en-US" dirty="0"/>
              <a:t>Divider Title </a:t>
            </a:r>
            <a:endParaRPr lang="en-AU" dirty="0"/>
          </a:p>
        </p:txBody>
      </p:sp>
      <p:sp>
        <p:nvSpPr>
          <p:cNvPr id="10" name="Picture Placeholder 7">
            <a:extLst>
              <a:ext uri="{FF2B5EF4-FFF2-40B4-BE49-F238E27FC236}">
                <a16:creationId xmlns:a16="http://schemas.microsoft.com/office/drawing/2014/main" id="{1AD4B34E-6155-4C01-B4FA-B563A8DA88B5}"/>
              </a:ext>
            </a:extLst>
          </p:cNvPr>
          <p:cNvSpPr>
            <a:spLocks noGrp="1"/>
          </p:cNvSpPr>
          <p:nvPr>
            <p:ph type="pic" sz="quarter" idx="10"/>
          </p:nvPr>
        </p:nvSpPr>
        <p:spPr>
          <a:xfrm>
            <a:off x="4037884" y="-17547"/>
            <a:ext cx="8158427" cy="5739645"/>
          </a:xfrm>
          <a:custGeom>
            <a:avLst/>
            <a:gdLst>
              <a:gd name="connsiteX0" fmla="*/ 0 w 8204200"/>
              <a:gd name="connsiteY0" fmla="*/ 0 h 5727700"/>
              <a:gd name="connsiteX1" fmla="*/ 7249564 w 8204200"/>
              <a:gd name="connsiteY1" fmla="*/ 0 h 5727700"/>
              <a:gd name="connsiteX2" fmla="*/ 8204200 w 8204200"/>
              <a:gd name="connsiteY2" fmla="*/ 954636 h 5727700"/>
              <a:gd name="connsiteX3" fmla="*/ 8204200 w 8204200"/>
              <a:gd name="connsiteY3" fmla="*/ 5727700 h 5727700"/>
              <a:gd name="connsiteX4" fmla="*/ 8204200 w 8204200"/>
              <a:gd name="connsiteY4" fmla="*/ 5727700 h 5727700"/>
              <a:gd name="connsiteX5" fmla="*/ 954636 w 8204200"/>
              <a:gd name="connsiteY5" fmla="*/ 5727700 h 5727700"/>
              <a:gd name="connsiteX6" fmla="*/ 0 w 8204200"/>
              <a:gd name="connsiteY6" fmla="*/ 4773064 h 5727700"/>
              <a:gd name="connsiteX7" fmla="*/ 0 w 8204200"/>
              <a:gd name="connsiteY7" fmla="*/ 0 h 5727700"/>
              <a:gd name="connsiteX0" fmla="*/ 0 w 8208209"/>
              <a:gd name="connsiteY0" fmla="*/ 0 h 5727700"/>
              <a:gd name="connsiteX1" fmla="*/ 8208209 w 8208209"/>
              <a:gd name="connsiteY1" fmla="*/ 0 h 5727700"/>
              <a:gd name="connsiteX2" fmla="*/ 8204200 w 8208209"/>
              <a:gd name="connsiteY2" fmla="*/ 954636 h 5727700"/>
              <a:gd name="connsiteX3" fmla="*/ 8204200 w 8208209"/>
              <a:gd name="connsiteY3" fmla="*/ 5727700 h 5727700"/>
              <a:gd name="connsiteX4" fmla="*/ 8204200 w 8208209"/>
              <a:gd name="connsiteY4" fmla="*/ 5727700 h 5727700"/>
              <a:gd name="connsiteX5" fmla="*/ 954636 w 8208209"/>
              <a:gd name="connsiteY5" fmla="*/ 5727700 h 5727700"/>
              <a:gd name="connsiteX6" fmla="*/ 0 w 8208209"/>
              <a:gd name="connsiteY6" fmla="*/ 4773064 h 5727700"/>
              <a:gd name="connsiteX7" fmla="*/ 0 w 8208209"/>
              <a:gd name="connsiteY7" fmla="*/ 0 h 5727700"/>
              <a:gd name="connsiteX0" fmla="*/ 0 w 8815037"/>
              <a:gd name="connsiteY0" fmla="*/ 0 h 5727700"/>
              <a:gd name="connsiteX1" fmla="*/ 8208209 w 8815037"/>
              <a:gd name="connsiteY1" fmla="*/ 0 h 5727700"/>
              <a:gd name="connsiteX2" fmla="*/ 8204200 w 8815037"/>
              <a:gd name="connsiteY2" fmla="*/ 5727700 h 5727700"/>
              <a:gd name="connsiteX3" fmla="*/ 8204200 w 8815037"/>
              <a:gd name="connsiteY3" fmla="*/ 5727700 h 5727700"/>
              <a:gd name="connsiteX4" fmla="*/ 954636 w 8815037"/>
              <a:gd name="connsiteY4" fmla="*/ 5727700 h 5727700"/>
              <a:gd name="connsiteX5" fmla="*/ 0 w 8815037"/>
              <a:gd name="connsiteY5" fmla="*/ 4773064 h 5727700"/>
              <a:gd name="connsiteX6" fmla="*/ 0 w 8815037"/>
              <a:gd name="connsiteY6" fmla="*/ 0 h 5727700"/>
              <a:gd name="connsiteX0" fmla="*/ 0 w 8238235"/>
              <a:gd name="connsiteY0" fmla="*/ 0 h 5727700"/>
              <a:gd name="connsiteX1" fmla="*/ 8208209 w 8238235"/>
              <a:gd name="connsiteY1" fmla="*/ 0 h 5727700"/>
              <a:gd name="connsiteX2" fmla="*/ 8204200 w 8238235"/>
              <a:gd name="connsiteY2" fmla="*/ 5727700 h 5727700"/>
              <a:gd name="connsiteX3" fmla="*/ 8204200 w 8238235"/>
              <a:gd name="connsiteY3" fmla="*/ 5727700 h 5727700"/>
              <a:gd name="connsiteX4" fmla="*/ 954636 w 8238235"/>
              <a:gd name="connsiteY4" fmla="*/ 5727700 h 5727700"/>
              <a:gd name="connsiteX5" fmla="*/ 0 w 8238235"/>
              <a:gd name="connsiteY5" fmla="*/ 4773064 h 5727700"/>
              <a:gd name="connsiteX6" fmla="*/ 0 w 8238235"/>
              <a:gd name="connsiteY6" fmla="*/ 0 h 5727700"/>
              <a:gd name="connsiteX0" fmla="*/ 0 w 8212135"/>
              <a:gd name="connsiteY0" fmla="*/ 0 h 5727700"/>
              <a:gd name="connsiteX1" fmla="*/ 8208209 w 8212135"/>
              <a:gd name="connsiteY1" fmla="*/ 0 h 5727700"/>
              <a:gd name="connsiteX2" fmla="*/ 8204200 w 8212135"/>
              <a:gd name="connsiteY2" fmla="*/ 5727700 h 5727700"/>
              <a:gd name="connsiteX3" fmla="*/ 8204200 w 8212135"/>
              <a:gd name="connsiteY3" fmla="*/ 5727700 h 5727700"/>
              <a:gd name="connsiteX4" fmla="*/ 954636 w 8212135"/>
              <a:gd name="connsiteY4" fmla="*/ 5727700 h 5727700"/>
              <a:gd name="connsiteX5" fmla="*/ 0 w 8212135"/>
              <a:gd name="connsiteY5" fmla="*/ 4773064 h 5727700"/>
              <a:gd name="connsiteX6" fmla="*/ 0 w 8212135"/>
              <a:gd name="connsiteY6" fmla="*/ 0 h 5727700"/>
              <a:gd name="connsiteX0" fmla="*/ 4176557 w 12388692"/>
              <a:gd name="connsiteY0" fmla="*/ 12787 h 5740487"/>
              <a:gd name="connsiteX1" fmla="*/ 12384766 w 12388692"/>
              <a:gd name="connsiteY1" fmla="*/ 12787 h 5740487"/>
              <a:gd name="connsiteX2" fmla="*/ 12380757 w 12388692"/>
              <a:gd name="connsiteY2" fmla="*/ 5740487 h 5740487"/>
              <a:gd name="connsiteX3" fmla="*/ 12380757 w 12388692"/>
              <a:gd name="connsiteY3" fmla="*/ 5740487 h 5740487"/>
              <a:gd name="connsiteX4" fmla="*/ 5131193 w 12388692"/>
              <a:gd name="connsiteY4" fmla="*/ 5740487 h 5740487"/>
              <a:gd name="connsiteX5" fmla="*/ 0 w 12388692"/>
              <a:gd name="connsiteY5" fmla="*/ 0 h 5740487"/>
              <a:gd name="connsiteX6" fmla="*/ 4176557 w 12388692"/>
              <a:gd name="connsiteY6" fmla="*/ 12787 h 5740487"/>
              <a:gd name="connsiteX0" fmla="*/ 4176557 w 12388692"/>
              <a:gd name="connsiteY0" fmla="*/ 12787 h 5740487"/>
              <a:gd name="connsiteX1" fmla="*/ 12384766 w 12388692"/>
              <a:gd name="connsiteY1" fmla="*/ 12787 h 5740487"/>
              <a:gd name="connsiteX2" fmla="*/ 12380757 w 12388692"/>
              <a:gd name="connsiteY2" fmla="*/ 5740487 h 5740487"/>
              <a:gd name="connsiteX3" fmla="*/ 12380757 w 12388692"/>
              <a:gd name="connsiteY3" fmla="*/ 5740487 h 5740487"/>
              <a:gd name="connsiteX4" fmla="*/ 5041615 w 12388692"/>
              <a:gd name="connsiteY4" fmla="*/ 5740487 h 5740487"/>
              <a:gd name="connsiteX5" fmla="*/ 0 w 12388692"/>
              <a:gd name="connsiteY5" fmla="*/ 0 h 5740487"/>
              <a:gd name="connsiteX6" fmla="*/ 4176557 w 12388692"/>
              <a:gd name="connsiteY6" fmla="*/ 12787 h 5740487"/>
              <a:gd name="connsiteX0" fmla="*/ 4176557 w 12388692"/>
              <a:gd name="connsiteY0" fmla="*/ 12787 h 5740487"/>
              <a:gd name="connsiteX1" fmla="*/ 12384766 w 12388692"/>
              <a:gd name="connsiteY1" fmla="*/ 12787 h 5740487"/>
              <a:gd name="connsiteX2" fmla="*/ 12380757 w 12388692"/>
              <a:gd name="connsiteY2" fmla="*/ 5740487 h 5740487"/>
              <a:gd name="connsiteX3" fmla="*/ 12279515 w 12388692"/>
              <a:gd name="connsiteY3" fmla="*/ 5664287 h 5740487"/>
              <a:gd name="connsiteX4" fmla="*/ 5041615 w 12388692"/>
              <a:gd name="connsiteY4" fmla="*/ 5740487 h 5740487"/>
              <a:gd name="connsiteX5" fmla="*/ 0 w 12388692"/>
              <a:gd name="connsiteY5" fmla="*/ 0 h 5740487"/>
              <a:gd name="connsiteX6" fmla="*/ 4176557 w 12388692"/>
              <a:gd name="connsiteY6" fmla="*/ 12787 h 5740487"/>
              <a:gd name="connsiteX0" fmla="*/ 4176557 w 12388692"/>
              <a:gd name="connsiteY0" fmla="*/ 12787 h 5740487"/>
              <a:gd name="connsiteX1" fmla="*/ 12384766 w 12388692"/>
              <a:gd name="connsiteY1" fmla="*/ 12787 h 5740487"/>
              <a:gd name="connsiteX2" fmla="*/ 12380757 w 12388692"/>
              <a:gd name="connsiteY2" fmla="*/ 5740487 h 5740487"/>
              <a:gd name="connsiteX3" fmla="*/ 12351831 w 12388692"/>
              <a:gd name="connsiteY3" fmla="*/ 5740487 h 5740487"/>
              <a:gd name="connsiteX4" fmla="*/ 5041615 w 12388692"/>
              <a:gd name="connsiteY4" fmla="*/ 5740487 h 5740487"/>
              <a:gd name="connsiteX5" fmla="*/ 0 w 12388692"/>
              <a:gd name="connsiteY5" fmla="*/ 0 h 5740487"/>
              <a:gd name="connsiteX6" fmla="*/ 4176557 w 12388692"/>
              <a:gd name="connsiteY6" fmla="*/ 12787 h 5740487"/>
              <a:gd name="connsiteX0" fmla="*/ 4176557 w 12388692"/>
              <a:gd name="connsiteY0" fmla="*/ 12787 h 5740487"/>
              <a:gd name="connsiteX1" fmla="*/ 12384766 w 12388692"/>
              <a:gd name="connsiteY1" fmla="*/ 12787 h 5740487"/>
              <a:gd name="connsiteX2" fmla="*/ 12380757 w 12388692"/>
              <a:gd name="connsiteY2" fmla="*/ 5740487 h 5740487"/>
              <a:gd name="connsiteX3" fmla="*/ 12351831 w 12388692"/>
              <a:gd name="connsiteY3" fmla="*/ 5740487 h 5740487"/>
              <a:gd name="connsiteX4" fmla="*/ 5200708 w 12388692"/>
              <a:gd name="connsiteY4" fmla="*/ 5578562 h 5740487"/>
              <a:gd name="connsiteX5" fmla="*/ 0 w 12388692"/>
              <a:gd name="connsiteY5" fmla="*/ 0 h 5740487"/>
              <a:gd name="connsiteX6" fmla="*/ 4176557 w 12388692"/>
              <a:gd name="connsiteY6" fmla="*/ 12787 h 5740487"/>
              <a:gd name="connsiteX0" fmla="*/ 4176557 w 12388692"/>
              <a:gd name="connsiteY0" fmla="*/ 12787 h 5750012"/>
              <a:gd name="connsiteX1" fmla="*/ 12384766 w 12388692"/>
              <a:gd name="connsiteY1" fmla="*/ 12787 h 5750012"/>
              <a:gd name="connsiteX2" fmla="*/ 12380757 w 12388692"/>
              <a:gd name="connsiteY2" fmla="*/ 5740487 h 5750012"/>
              <a:gd name="connsiteX3" fmla="*/ 12351831 w 12388692"/>
              <a:gd name="connsiteY3" fmla="*/ 5740487 h 5750012"/>
              <a:gd name="connsiteX4" fmla="*/ 5056078 w 12388692"/>
              <a:gd name="connsiteY4" fmla="*/ 5750012 h 5750012"/>
              <a:gd name="connsiteX5" fmla="*/ 0 w 12388692"/>
              <a:gd name="connsiteY5" fmla="*/ 0 h 5750012"/>
              <a:gd name="connsiteX6" fmla="*/ 4176557 w 12388692"/>
              <a:gd name="connsiteY6" fmla="*/ 12787 h 5750012"/>
              <a:gd name="connsiteX0" fmla="*/ 3901759 w 12113894"/>
              <a:gd name="connsiteY0" fmla="*/ 0 h 5737225"/>
              <a:gd name="connsiteX1" fmla="*/ 12109968 w 12113894"/>
              <a:gd name="connsiteY1" fmla="*/ 0 h 5737225"/>
              <a:gd name="connsiteX2" fmla="*/ 12105959 w 12113894"/>
              <a:gd name="connsiteY2" fmla="*/ 5727700 h 5737225"/>
              <a:gd name="connsiteX3" fmla="*/ 12077033 w 12113894"/>
              <a:gd name="connsiteY3" fmla="*/ 5727700 h 5737225"/>
              <a:gd name="connsiteX4" fmla="*/ 4781280 w 12113894"/>
              <a:gd name="connsiteY4" fmla="*/ 5737225 h 5737225"/>
              <a:gd name="connsiteX5" fmla="*/ 0 w 12113894"/>
              <a:gd name="connsiteY5" fmla="*/ 139614 h 5737225"/>
              <a:gd name="connsiteX6" fmla="*/ 3901759 w 12113894"/>
              <a:gd name="connsiteY6" fmla="*/ 0 h 5737225"/>
              <a:gd name="connsiteX0" fmla="*/ 4133168 w 12345303"/>
              <a:gd name="connsiteY0" fmla="*/ 0 h 5737225"/>
              <a:gd name="connsiteX1" fmla="*/ 12341377 w 12345303"/>
              <a:gd name="connsiteY1" fmla="*/ 0 h 5737225"/>
              <a:gd name="connsiteX2" fmla="*/ 12337368 w 12345303"/>
              <a:gd name="connsiteY2" fmla="*/ 5727700 h 5737225"/>
              <a:gd name="connsiteX3" fmla="*/ 12308442 w 12345303"/>
              <a:gd name="connsiteY3" fmla="*/ 5727700 h 5737225"/>
              <a:gd name="connsiteX4" fmla="*/ 5012689 w 12345303"/>
              <a:gd name="connsiteY4" fmla="*/ 5737225 h 5737225"/>
              <a:gd name="connsiteX5" fmla="*/ 0 w 12345303"/>
              <a:gd name="connsiteY5" fmla="*/ 15789 h 5737225"/>
              <a:gd name="connsiteX6" fmla="*/ 4133168 w 12345303"/>
              <a:gd name="connsiteY6" fmla="*/ 0 h 5737225"/>
              <a:gd name="connsiteX0" fmla="*/ 4147631 w 12359766"/>
              <a:gd name="connsiteY0" fmla="*/ 0 h 5737225"/>
              <a:gd name="connsiteX1" fmla="*/ 12355840 w 12359766"/>
              <a:gd name="connsiteY1" fmla="*/ 0 h 5737225"/>
              <a:gd name="connsiteX2" fmla="*/ 12351831 w 12359766"/>
              <a:gd name="connsiteY2" fmla="*/ 5727700 h 5737225"/>
              <a:gd name="connsiteX3" fmla="*/ 12322905 w 12359766"/>
              <a:gd name="connsiteY3" fmla="*/ 5727700 h 5737225"/>
              <a:gd name="connsiteX4" fmla="*/ 5027152 w 12359766"/>
              <a:gd name="connsiteY4" fmla="*/ 5737225 h 5737225"/>
              <a:gd name="connsiteX5" fmla="*/ 0 w 12359766"/>
              <a:gd name="connsiteY5" fmla="*/ 6264 h 5737225"/>
              <a:gd name="connsiteX6" fmla="*/ 4147631 w 12359766"/>
              <a:gd name="connsiteY6" fmla="*/ 0 h 5737225"/>
              <a:gd name="connsiteX0" fmla="*/ 4147631 w 12359766"/>
              <a:gd name="connsiteY0" fmla="*/ 0 h 5737225"/>
              <a:gd name="connsiteX1" fmla="*/ 12355840 w 12359766"/>
              <a:gd name="connsiteY1" fmla="*/ 0 h 5737225"/>
              <a:gd name="connsiteX2" fmla="*/ 12351831 w 12359766"/>
              <a:gd name="connsiteY2" fmla="*/ 5727700 h 5737225"/>
              <a:gd name="connsiteX3" fmla="*/ 12337369 w 12359766"/>
              <a:gd name="connsiteY3" fmla="*/ 5737219 h 5737225"/>
              <a:gd name="connsiteX4" fmla="*/ 5027152 w 12359766"/>
              <a:gd name="connsiteY4" fmla="*/ 5737225 h 5737225"/>
              <a:gd name="connsiteX5" fmla="*/ 0 w 12359766"/>
              <a:gd name="connsiteY5" fmla="*/ 6264 h 5737225"/>
              <a:gd name="connsiteX6" fmla="*/ 4147631 w 12359766"/>
              <a:gd name="connsiteY6" fmla="*/ 0 h 5737225"/>
              <a:gd name="connsiteX0" fmla="*/ 4147631 w 12359766"/>
              <a:gd name="connsiteY0" fmla="*/ 0 h 5737219"/>
              <a:gd name="connsiteX1" fmla="*/ 12355840 w 12359766"/>
              <a:gd name="connsiteY1" fmla="*/ 0 h 5737219"/>
              <a:gd name="connsiteX2" fmla="*/ 12351831 w 12359766"/>
              <a:gd name="connsiteY2" fmla="*/ 5727700 h 5737219"/>
              <a:gd name="connsiteX3" fmla="*/ 12337369 w 12359766"/>
              <a:gd name="connsiteY3" fmla="*/ 5737219 h 5737219"/>
              <a:gd name="connsiteX4" fmla="*/ 5084971 w 12359766"/>
              <a:gd name="connsiteY4" fmla="*/ 5661077 h 5737219"/>
              <a:gd name="connsiteX5" fmla="*/ 0 w 12359766"/>
              <a:gd name="connsiteY5" fmla="*/ 6264 h 5737219"/>
              <a:gd name="connsiteX6" fmla="*/ 4147631 w 12359766"/>
              <a:gd name="connsiteY6" fmla="*/ 0 h 5737219"/>
              <a:gd name="connsiteX0" fmla="*/ 4147631 w 12359766"/>
              <a:gd name="connsiteY0" fmla="*/ 0 h 5737219"/>
              <a:gd name="connsiteX1" fmla="*/ 12355840 w 12359766"/>
              <a:gd name="connsiteY1" fmla="*/ 0 h 5737219"/>
              <a:gd name="connsiteX2" fmla="*/ 12351831 w 12359766"/>
              <a:gd name="connsiteY2" fmla="*/ 5727700 h 5737219"/>
              <a:gd name="connsiteX3" fmla="*/ 12337369 w 12359766"/>
              <a:gd name="connsiteY3" fmla="*/ 5737219 h 5737219"/>
              <a:gd name="connsiteX4" fmla="*/ 5027153 w 12359766"/>
              <a:gd name="connsiteY4" fmla="*/ 5718188 h 5737219"/>
              <a:gd name="connsiteX5" fmla="*/ 0 w 12359766"/>
              <a:gd name="connsiteY5" fmla="*/ 6264 h 5737219"/>
              <a:gd name="connsiteX6" fmla="*/ 4147631 w 12359766"/>
              <a:gd name="connsiteY6" fmla="*/ 0 h 5737219"/>
              <a:gd name="connsiteX0" fmla="*/ 4147631 w 12359766"/>
              <a:gd name="connsiteY0" fmla="*/ 0 h 5732459"/>
              <a:gd name="connsiteX1" fmla="*/ 12355840 w 12359766"/>
              <a:gd name="connsiteY1" fmla="*/ 0 h 5732459"/>
              <a:gd name="connsiteX2" fmla="*/ 12351831 w 12359766"/>
              <a:gd name="connsiteY2" fmla="*/ 5727700 h 5732459"/>
              <a:gd name="connsiteX3" fmla="*/ 12279552 w 12359766"/>
              <a:gd name="connsiteY3" fmla="*/ 5732459 h 5732459"/>
              <a:gd name="connsiteX4" fmla="*/ 5027153 w 12359766"/>
              <a:gd name="connsiteY4" fmla="*/ 5718188 h 5732459"/>
              <a:gd name="connsiteX5" fmla="*/ 0 w 12359766"/>
              <a:gd name="connsiteY5" fmla="*/ 6264 h 5732459"/>
              <a:gd name="connsiteX6" fmla="*/ 4147631 w 12359766"/>
              <a:gd name="connsiteY6" fmla="*/ 0 h 5732459"/>
              <a:gd name="connsiteX0" fmla="*/ 4147631 w 12359766"/>
              <a:gd name="connsiteY0" fmla="*/ 0 h 5727700"/>
              <a:gd name="connsiteX1" fmla="*/ 12355840 w 12359766"/>
              <a:gd name="connsiteY1" fmla="*/ 0 h 5727700"/>
              <a:gd name="connsiteX2" fmla="*/ 12351831 w 12359766"/>
              <a:gd name="connsiteY2" fmla="*/ 5727700 h 5727700"/>
              <a:gd name="connsiteX3" fmla="*/ 5027153 w 12359766"/>
              <a:gd name="connsiteY3" fmla="*/ 5718188 h 5727700"/>
              <a:gd name="connsiteX4" fmla="*/ 0 w 12359766"/>
              <a:gd name="connsiteY4" fmla="*/ 6264 h 5727700"/>
              <a:gd name="connsiteX5" fmla="*/ 4147631 w 12359766"/>
              <a:gd name="connsiteY5" fmla="*/ 0 h 5727700"/>
              <a:gd name="connsiteX0" fmla="*/ 4147631 w 12359766"/>
              <a:gd name="connsiteY0" fmla="*/ 0 h 5718188"/>
              <a:gd name="connsiteX1" fmla="*/ 12355840 w 12359766"/>
              <a:gd name="connsiteY1" fmla="*/ 0 h 5718188"/>
              <a:gd name="connsiteX2" fmla="*/ 12351831 w 12359766"/>
              <a:gd name="connsiteY2" fmla="*/ 5684867 h 5718188"/>
              <a:gd name="connsiteX3" fmla="*/ 5027153 w 12359766"/>
              <a:gd name="connsiteY3" fmla="*/ 5718188 h 5718188"/>
              <a:gd name="connsiteX4" fmla="*/ 0 w 12359766"/>
              <a:gd name="connsiteY4" fmla="*/ 6264 h 5718188"/>
              <a:gd name="connsiteX5" fmla="*/ 4147631 w 12359766"/>
              <a:gd name="connsiteY5" fmla="*/ 0 h 5718188"/>
              <a:gd name="connsiteX0" fmla="*/ 4147631 w 12361730"/>
              <a:gd name="connsiteY0" fmla="*/ 0 h 5718188"/>
              <a:gd name="connsiteX1" fmla="*/ 12355840 w 12361730"/>
              <a:gd name="connsiteY1" fmla="*/ 0 h 5718188"/>
              <a:gd name="connsiteX2" fmla="*/ 12359057 w 12361730"/>
              <a:gd name="connsiteY2" fmla="*/ 5718182 h 5718188"/>
              <a:gd name="connsiteX3" fmla="*/ 5027153 w 12361730"/>
              <a:gd name="connsiteY3" fmla="*/ 5718188 h 5718188"/>
              <a:gd name="connsiteX4" fmla="*/ 0 w 12361730"/>
              <a:gd name="connsiteY4" fmla="*/ 6264 h 5718188"/>
              <a:gd name="connsiteX5" fmla="*/ 4147631 w 12361730"/>
              <a:gd name="connsiteY5" fmla="*/ 0 h 5718188"/>
              <a:gd name="connsiteX0" fmla="*/ 4169314 w 12383413"/>
              <a:gd name="connsiteY0" fmla="*/ 17533 h 5735721"/>
              <a:gd name="connsiteX1" fmla="*/ 12377523 w 12383413"/>
              <a:gd name="connsiteY1" fmla="*/ 17533 h 5735721"/>
              <a:gd name="connsiteX2" fmla="*/ 12380740 w 12383413"/>
              <a:gd name="connsiteY2" fmla="*/ 5735715 h 5735721"/>
              <a:gd name="connsiteX3" fmla="*/ 5048836 w 12383413"/>
              <a:gd name="connsiteY3" fmla="*/ 5735721 h 5735721"/>
              <a:gd name="connsiteX4" fmla="*/ 0 w 12383413"/>
              <a:gd name="connsiteY4" fmla="*/ 0 h 5735721"/>
              <a:gd name="connsiteX5" fmla="*/ 4169314 w 12383413"/>
              <a:gd name="connsiteY5" fmla="*/ 17533 h 5735721"/>
              <a:gd name="connsiteX0" fmla="*/ 4169314 w 12390688"/>
              <a:gd name="connsiteY0" fmla="*/ 69802 h 5787990"/>
              <a:gd name="connsiteX1" fmla="*/ 12387160 w 12390688"/>
              <a:gd name="connsiteY1" fmla="*/ 0 h 5787990"/>
              <a:gd name="connsiteX2" fmla="*/ 12380740 w 12390688"/>
              <a:gd name="connsiteY2" fmla="*/ 5787984 h 5787990"/>
              <a:gd name="connsiteX3" fmla="*/ 5048836 w 12390688"/>
              <a:gd name="connsiteY3" fmla="*/ 5787990 h 5787990"/>
              <a:gd name="connsiteX4" fmla="*/ 0 w 12390688"/>
              <a:gd name="connsiteY4" fmla="*/ 52269 h 5787990"/>
              <a:gd name="connsiteX5" fmla="*/ 4169314 w 12390688"/>
              <a:gd name="connsiteY5" fmla="*/ 69802 h 5787990"/>
              <a:gd name="connsiteX0" fmla="*/ 4169314 w 12390688"/>
              <a:gd name="connsiteY0" fmla="*/ 17533 h 5735721"/>
              <a:gd name="connsiteX1" fmla="*/ 12387160 w 12390688"/>
              <a:gd name="connsiteY1" fmla="*/ 176175 h 5735721"/>
              <a:gd name="connsiteX2" fmla="*/ 12380740 w 12390688"/>
              <a:gd name="connsiteY2" fmla="*/ 5735715 h 5735721"/>
              <a:gd name="connsiteX3" fmla="*/ 5048836 w 12390688"/>
              <a:gd name="connsiteY3" fmla="*/ 5735721 h 5735721"/>
              <a:gd name="connsiteX4" fmla="*/ 0 w 12390688"/>
              <a:gd name="connsiteY4" fmla="*/ 0 h 5735721"/>
              <a:gd name="connsiteX5" fmla="*/ 4169314 w 12390688"/>
              <a:gd name="connsiteY5" fmla="*/ 17533 h 5735721"/>
              <a:gd name="connsiteX0" fmla="*/ 4169314 w 12380765"/>
              <a:gd name="connsiteY0" fmla="*/ 17533 h 5735721"/>
              <a:gd name="connsiteX1" fmla="*/ 12358251 w 12380765"/>
              <a:gd name="connsiteY1" fmla="*/ 11188 h 5735721"/>
              <a:gd name="connsiteX2" fmla="*/ 12380740 w 12380765"/>
              <a:gd name="connsiteY2" fmla="*/ 5735715 h 5735721"/>
              <a:gd name="connsiteX3" fmla="*/ 5048836 w 12380765"/>
              <a:gd name="connsiteY3" fmla="*/ 5735721 h 5735721"/>
              <a:gd name="connsiteX4" fmla="*/ 0 w 12380765"/>
              <a:gd name="connsiteY4" fmla="*/ 0 h 5735721"/>
              <a:gd name="connsiteX5" fmla="*/ 4169314 w 12380765"/>
              <a:gd name="connsiteY5" fmla="*/ 17533 h 5735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380765" h="5735721">
                <a:moveTo>
                  <a:pt x="4169314" y="17533"/>
                </a:moveTo>
                <a:lnTo>
                  <a:pt x="12358251" y="11188"/>
                </a:lnTo>
                <a:cubicBezTo>
                  <a:pt x="12368765" y="1437754"/>
                  <a:pt x="12381408" y="4781098"/>
                  <a:pt x="12380740" y="5735715"/>
                </a:cubicBezTo>
                <a:lnTo>
                  <a:pt x="5048836" y="5735721"/>
                </a:lnTo>
                <a:lnTo>
                  <a:pt x="0" y="0"/>
                </a:lnTo>
                <a:lnTo>
                  <a:pt x="4169314" y="17533"/>
                </a:lnTo>
                <a:close/>
              </a:path>
            </a:pathLst>
          </a:custGeom>
          <a:solidFill>
            <a:schemeClr val="tx2">
              <a:lumMod val="20000"/>
              <a:lumOff val="80000"/>
            </a:schemeClr>
          </a:solidFill>
        </p:spPr>
        <p:txBody>
          <a:bodyPr anchor="ctr"/>
          <a:lstStyle>
            <a:lvl1pPr marL="0" indent="0" algn="ctr">
              <a:buNone/>
              <a:tabLst>
                <a:tab pos="3048000" algn="l"/>
              </a:tabLst>
              <a:defRPr>
                <a:solidFill>
                  <a:schemeClr val="accent1"/>
                </a:solidFill>
              </a:defRPr>
            </a:lvl1pPr>
          </a:lstStyle>
          <a:p>
            <a:endParaRPr lang="en-AU" dirty="0"/>
          </a:p>
        </p:txBody>
      </p:sp>
      <p:sp>
        <p:nvSpPr>
          <p:cNvPr id="3" name="Footer Placeholder 2"/>
          <p:cNvSpPr>
            <a:spLocks noGrp="1"/>
          </p:cNvSpPr>
          <p:nvPr>
            <p:ph type="ftr" sz="quarter" idx="11"/>
          </p:nvPr>
        </p:nvSpPr>
        <p:spPr/>
        <p:txBody>
          <a:bodyPr/>
          <a:lstStyle/>
          <a:p>
            <a:r>
              <a:rPr lang="en-AU"/>
              <a:t>Presentation title | Presenter name</a:t>
            </a:r>
            <a:endParaRPr lang="en-AU" dirty="0"/>
          </a:p>
        </p:txBody>
      </p:sp>
      <p:sp>
        <p:nvSpPr>
          <p:cNvPr id="4" name="Slide Number Placeholder 3"/>
          <p:cNvSpPr>
            <a:spLocks noGrp="1"/>
          </p:cNvSpPr>
          <p:nvPr>
            <p:ph type="sldNum" sz="quarter" idx="12"/>
          </p:nvPr>
        </p:nvSpPr>
        <p:spPr/>
        <p:txBody>
          <a:bodyPr/>
          <a:lstStyle/>
          <a:p>
            <a:fld id="{FFF7CBAA-22EA-41CE-9725-C57ED0CEBC27}" type="slidenum">
              <a:rPr lang="en-AU" smtClean="0"/>
              <a:pPr/>
              <a:t>‹#›</a:t>
            </a:fld>
            <a:r>
              <a:rPr lang="en-AU"/>
              <a:t>  |</a:t>
            </a:r>
            <a:endParaRPr lang="en-AU" dirty="0"/>
          </a:p>
        </p:txBody>
      </p:sp>
    </p:spTree>
    <p:extLst>
      <p:ext uri="{BB962C8B-B14F-4D97-AF65-F5344CB8AC3E}">
        <p14:creationId xmlns:p14="http://schemas.microsoft.com/office/powerpoint/2010/main" val="98757679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r>
              <a:rPr lang="en-AU"/>
              <a:t>Presentation title | Presenter name</a:t>
            </a:r>
            <a:endParaRPr lang="en-AU" dirty="0"/>
          </a:p>
        </p:txBody>
      </p:sp>
      <p:sp>
        <p:nvSpPr>
          <p:cNvPr id="3" name="Slide Number Placeholder 2"/>
          <p:cNvSpPr>
            <a:spLocks noGrp="1"/>
          </p:cNvSpPr>
          <p:nvPr>
            <p:ph type="sldNum" sz="quarter" idx="11"/>
          </p:nvPr>
        </p:nvSpPr>
        <p:spPr/>
        <p:txBody>
          <a:bodyPr/>
          <a:lstStyle/>
          <a:p>
            <a:fld id="{FFF7CBAA-22EA-41CE-9725-C57ED0CEBC27}" type="slidenum">
              <a:rPr lang="en-AU" smtClean="0"/>
              <a:pPr/>
              <a:t>‹#›</a:t>
            </a:fld>
            <a:r>
              <a:rPr lang="en-AU"/>
              <a:t>  |</a:t>
            </a:r>
            <a:endParaRPr lang="en-AU" dirty="0"/>
          </a:p>
        </p:txBody>
      </p:sp>
    </p:spTree>
    <p:extLst>
      <p:ext uri="{BB962C8B-B14F-4D97-AF65-F5344CB8AC3E}">
        <p14:creationId xmlns:p14="http://schemas.microsoft.com/office/powerpoint/2010/main" val="223143419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 Title and Content + background">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l="47967" b="36838"/>
          <a:stretch/>
        </p:blipFill>
        <p:spPr>
          <a:xfrm>
            <a:off x="5848350" y="-2"/>
            <a:ext cx="6344028" cy="4333877"/>
          </a:xfrm>
          <a:prstGeom prst="rect">
            <a:avLst/>
          </a:prstGeom>
        </p:spPr>
      </p:pic>
      <p:sp>
        <p:nvSpPr>
          <p:cNvPr id="2" name="Title 1">
            <a:extLst>
              <a:ext uri="{FF2B5EF4-FFF2-40B4-BE49-F238E27FC236}">
                <a16:creationId xmlns:a16="http://schemas.microsoft.com/office/drawing/2014/main" id="{BC7D2BE9-1391-4B0E-80B9-EFB0D78A6A29}"/>
              </a:ext>
            </a:extLst>
          </p:cNvPr>
          <p:cNvSpPr>
            <a:spLocks noGrp="1"/>
          </p:cNvSpPr>
          <p:nvPr>
            <p:ph type="title"/>
          </p:nvPr>
        </p:nvSpPr>
        <p:spPr>
          <a:xfrm>
            <a:off x="558800" y="365125"/>
            <a:ext cx="10820400" cy="739775"/>
          </a:xfrm>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978187F0-1597-414C-8CB5-4B97FBD7EE66}"/>
              </a:ext>
            </a:extLst>
          </p:cNvPr>
          <p:cNvSpPr>
            <a:spLocks noGrp="1"/>
          </p:cNvSpPr>
          <p:nvPr>
            <p:ph idx="1"/>
          </p:nvPr>
        </p:nvSpPr>
        <p:spPr>
          <a:xfrm>
            <a:off x="558800" y="1676401"/>
            <a:ext cx="7317715" cy="4114800"/>
          </a:xfrm>
        </p:spPr>
        <p:txBody>
          <a:bodyPr/>
          <a:lstStyle>
            <a:lvl1pPr>
              <a:defRPr>
                <a:solidFill>
                  <a:schemeClr val="bg1"/>
                </a:solidFill>
              </a:defRPr>
            </a:lvl1pPr>
            <a:lvl2pPr>
              <a:defRPr sz="2000">
                <a:solidFill>
                  <a:schemeClr val="bg1"/>
                </a:solidFill>
              </a:defRPr>
            </a:lvl2pPr>
            <a:lvl3pPr>
              <a:defRPr sz="1800">
                <a:solidFill>
                  <a:schemeClr val="bg1"/>
                </a:solidFill>
              </a:defRPr>
            </a:lvl3pPr>
            <a:lvl4pPr>
              <a:defRPr sz="1800">
                <a:solidFill>
                  <a:schemeClr val="bg1"/>
                </a:solidFill>
              </a:defRPr>
            </a:lvl4pPr>
            <a:lvl5pPr marL="1257300" indent="-266700">
              <a:defRPr sz="1800">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4" name="Footer Placeholder 3"/>
          <p:cNvSpPr>
            <a:spLocks noGrp="1"/>
          </p:cNvSpPr>
          <p:nvPr>
            <p:ph type="ftr" sz="quarter" idx="11"/>
          </p:nvPr>
        </p:nvSpPr>
        <p:spPr/>
        <p:txBody>
          <a:bodyPr/>
          <a:lstStyle/>
          <a:p>
            <a:r>
              <a:rPr lang="en-AU"/>
              <a:t>Presentation title | Presenter name</a:t>
            </a:r>
            <a:endParaRPr lang="en-AU" dirty="0"/>
          </a:p>
        </p:txBody>
      </p:sp>
      <p:sp>
        <p:nvSpPr>
          <p:cNvPr id="5" name="Slide Number Placeholder 4"/>
          <p:cNvSpPr>
            <a:spLocks noGrp="1"/>
          </p:cNvSpPr>
          <p:nvPr>
            <p:ph type="sldNum" sz="quarter" idx="12"/>
          </p:nvPr>
        </p:nvSpPr>
        <p:spPr/>
        <p:txBody>
          <a:bodyPr/>
          <a:lstStyle/>
          <a:p>
            <a:fld id="{FFF7CBAA-22EA-41CE-9725-C57ED0CEBC27}" type="slidenum">
              <a:rPr lang="en-AU" smtClean="0"/>
              <a:pPr/>
              <a:t>‹#›</a:t>
            </a:fld>
            <a:r>
              <a:rPr lang="en-AU"/>
              <a:t>  |</a:t>
            </a:r>
            <a:endParaRPr lang="en-AU" dirty="0"/>
          </a:p>
        </p:txBody>
      </p:sp>
    </p:spTree>
    <p:extLst>
      <p:ext uri="{BB962C8B-B14F-4D97-AF65-F5344CB8AC3E}">
        <p14:creationId xmlns:p14="http://schemas.microsoft.com/office/powerpoint/2010/main" val="307902264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 Title and Content + background">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l="69767" b="29759"/>
          <a:stretch/>
        </p:blipFill>
        <p:spPr>
          <a:xfrm>
            <a:off x="8505824" y="0"/>
            <a:ext cx="3686175" cy="4819650"/>
          </a:xfrm>
          <a:prstGeom prst="rect">
            <a:avLst/>
          </a:prstGeom>
        </p:spPr>
      </p:pic>
      <p:sp>
        <p:nvSpPr>
          <p:cNvPr id="2" name="Title 1">
            <a:extLst>
              <a:ext uri="{FF2B5EF4-FFF2-40B4-BE49-F238E27FC236}">
                <a16:creationId xmlns:a16="http://schemas.microsoft.com/office/drawing/2014/main" id="{BC7D2BE9-1391-4B0E-80B9-EFB0D78A6A29}"/>
              </a:ext>
            </a:extLst>
          </p:cNvPr>
          <p:cNvSpPr>
            <a:spLocks noGrp="1"/>
          </p:cNvSpPr>
          <p:nvPr>
            <p:ph type="title"/>
          </p:nvPr>
        </p:nvSpPr>
        <p:spPr>
          <a:xfrm>
            <a:off x="558800" y="365125"/>
            <a:ext cx="10820400" cy="739775"/>
          </a:xfrm>
        </p:spPr>
        <p:txBody>
          <a:bodyPr/>
          <a:lstStyle/>
          <a:p>
            <a:r>
              <a:rPr lang="en-US"/>
              <a:t>Click to edit Master title style</a:t>
            </a:r>
            <a:endParaRPr lang="en-AU"/>
          </a:p>
        </p:txBody>
      </p:sp>
      <p:sp>
        <p:nvSpPr>
          <p:cNvPr id="4" name="Footer Placeholder 3"/>
          <p:cNvSpPr>
            <a:spLocks noGrp="1"/>
          </p:cNvSpPr>
          <p:nvPr>
            <p:ph type="ftr" sz="quarter" idx="11"/>
          </p:nvPr>
        </p:nvSpPr>
        <p:spPr/>
        <p:txBody>
          <a:bodyPr/>
          <a:lstStyle/>
          <a:p>
            <a:r>
              <a:rPr lang="en-AU"/>
              <a:t>Presentation title | Presenter name</a:t>
            </a:r>
            <a:endParaRPr lang="en-AU" dirty="0"/>
          </a:p>
        </p:txBody>
      </p:sp>
      <p:sp>
        <p:nvSpPr>
          <p:cNvPr id="5" name="Slide Number Placeholder 4"/>
          <p:cNvSpPr>
            <a:spLocks noGrp="1"/>
          </p:cNvSpPr>
          <p:nvPr>
            <p:ph type="sldNum" sz="quarter" idx="12"/>
          </p:nvPr>
        </p:nvSpPr>
        <p:spPr/>
        <p:txBody>
          <a:bodyPr/>
          <a:lstStyle/>
          <a:p>
            <a:fld id="{FFF7CBAA-22EA-41CE-9725-C57ED0CEBC27}" type="slidenum">
              <a:rPr lang="en-AU" smtClean="0"/>
              <a:pPr/>
              <a:t>‹#›</a:t>
            </a:fld>
            <a:r>
              <a:rPr lang="en-AU"/>
              <a:t>  |</a:t>
            </a:r>
            <a:endParaRPr lang="en-AU" dirty="0"/>
          </a:p>
        </p:txBody>
      </p:sp>
      <p:sp>
        <p:nvSpPr>
          <p:cNvPr id="7" name="Content Placeholder 2">
            <a:extLst>
              <a:ext uri="{FF2B5EF4-FFF2-40B4-BE49-F238E27FC236}">
                <a16:creationId xmlns:a16="http://schemas.microsoft.com/office/drawing/2014/main" id="{978187F0-1597-414C-8CB5-4B97FBD7EE66}"/>
              </a:ext>
            </a:extLst>
          </p:cNvPr>
          <p:cNvSpPr>
            <a:spLocks noGrp="1"/>
          </p:cNvSpPr>
          <p:nvPr>
            <p:ph idx="1"/>
          </p:nvPr>
        </p:nvSpPr>
        <p:spPr>
          <a:xfrm>
            <a:off x="558800" y="1676401"/>
            <a:ext cx="7886931" cy="4114800"/>
          </a:xfrm>
        </p:spPr>
        <p:txBody>
          <a:bodyPr/>
          <a:lstStyle>
            <a:lvl1pPr>
              <a:defRPr>
                <a:solidFill>
                  <a:schemeClr val="bg1"/>
                </a:solidFill>
              </a:defRPr>
            </a:lvl1pPr>
            <a:lvl2pPr>
              <a:defRPr sz="2000">
                <a:solidFill>
                  <a:schemeClr val="bg1"/>
                </a:solidFill>
              </a:defRPr>
            </a:lvl2pPr>
            <a:lvl3pPr>
              <a:defRPr sz="1800">
                <a:solidFill>
                  <a:schemeClr val="bg1"/>
                </a:solidFill>
              </a:defRPr>
            </a:lvl3pPr>
            <a:lvl4pPr>
              <a:defRPr sz="1800">
                <a:solidFill>
                  <a:schemeClr val="bg1"/>
                </a:solidFill>
              </a:defRPr>
            </a:lvl4pPr>
            <a:lvl5pPr marL="1257300" indent="-266700">
              <a:defRPr sz="1800">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Tree>
    <p:extLst>
      <p:ext uri="{BB962C8B-B14F-4D97-AF65-F5344CB8AC3E}">
        <p14:creationId xmlns:p14="http://schemas.microsoft.com/office/powerpoint/2010/main" val="52073540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3 Title and Content + background">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r="17346" b="9215"/>
          <a:stretch/>
        </p:blipFill>
        <p:spPr>
          <a:xfrm>
            <a:off x="0" y="0"/>
            <a:ext cx="10077450" cy="6229350"/>
          </a:xfrm>
          <a:prstGeom prst="rect">
            <a:avLst/>
          </a:prstGeom>
        </p:spPr>
      </p:pic>
      <p:sp>
        <p:nvSpPr>
          <p:cNvPr id="2" name="Title 1">
            <a:extLst>
              <a:ext uri="{FF2B5EF4-FFF2-40B4-BE49-F238E27FC236}">
                <a16:creationId xmlns:a16="http://schemas.microsoft.com/office/drawing/2014/main" id="{BC7D2BE9-1391-4B0E-80B9-EFB0D78A6A29}"/>
              </a:ext>
            </a:extLst>
          </p:cNvPr>
          <p:cNvSpPr>
            <a:spLocks noGrp="1"/>
          </p:cNvSpPr>
          <p:nvPr>
            <p:ph type="title"/>
          </p:nvPr>
        </p:nvSpPr>
        <p:spPr>
          <a:xfrm>
            <a:off x="558800" y="365125"/>
            <a:ext cx="10820400" cy="739775"/>
          </a:xfrm>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978187F0-1597-414C-8CB5-4B97FBD7EE66}"/>
              </a:ext>
            </a:extLst>
          </p:cNvPr>
          <p:cNvSpPr>
            <a:spLocks noGrp="1"/>
          </p:cNvSpPr>
          <p:nvPr>
            <p:ph idx="1" hasCustomPrompt="1"/>
          </p:nvPr>
        </p:nvSpPr>
        <p:spPr>
          <a:xfrm>
            <a:off x="2738120" y="2087880"/>
            <a:ext cx="1925320" cy="1082040"/>
          </a:xfrm>
        </p:spPr>
        <p:txBody>
          <a:bodyPr anchor="ctr" anchorCtr="0"/>
          <a:lstStyle>
            <a:lvl1pPr marL="0" indent="0" algn="ctr">
              <a:buNone/>
              <a:defRPr>
                <a:solidFill>
                  <a:schemeClr val="bg1"/>
                </a:solidFill>
              </a:defRPr>
            </a:lvl1pPr>
            <a:lvl2pPr>
              <a:defRPr sz="1600">
                <a:solidFill>
                  <a:schemeClr val="bg1"/>
                </a:solidFill>
              </a:defRPr>
            </a:lvl2pPr>
            <a:lvl3pPr>
              <a:defRPr sz="1400">
                <a:solidFill>
                  <a:schemeClr val="bg1"/>
                </a:solidFill>
              </a:defRPr>
            </a:lvl3pPr>
            <a:lvl4pPr>
              <a:defRPr sz="1400">
                <a:solidFill>
                  <a:schemeClr val="bg1"/>
                </a:solidFill>
              </a:defRPr>
            </a:lvl4pPr>
            <a:lvl5pPr marL="1257300" indent="-266700">
              <a:defRPr sz="1400">
                <a:solidFill>
                  <a:schemeClr val="bg1"/>
                </a:solidFill>
              </a:defRPr>
            </a:lvl5pPr>
          </a:lstStyle>
          <a:p>
            <a:pPr lvl="0"/>
            <a:r>
              <a:rPr lang="en-US" dirty="0"/>
              <a:t>Edit Master text styles</a:t>
            </a:r>
          </a:p>
        </p:txBody>
      </p:sp>
      <p:sp>
        <p:nvSpPr>
          <p:cNvPr id="4" name="Footer Placeholder 3"/>
          <p:cNvSpPr>
            <a:spLocks noGrp="1"/>
          </p:cNvSpPr>
          <p:nvPr>
            <p:ph type="ftr" sz="quarter" idx="11"/>
          </p:nvPr>
        </p:nvSpPr>
        <p:spPr/>
        <p:txBody>
          <a:bodyPr/>
          <a:lstStyle/>
          <a:p>
            <a:r>
              <a:rPr lang="en-AU"/>
              <a:t>Presentation title | Presenter name</a:t>
            </a:r>
            <a:endParaRPr lang="en-AU" dirty="0"/>
          </a:p>
        </p:txBody>
      </p:sp>
      <p:sp>
        <p:nvSpPr>
          <p:cNvPr id="5" name="Slide Number Placeholder 4"/>
          <p:cNvSpPr>
            <a:spLocks noGrp="1"/>
          </p:cNvSpPr>
          <p:nvPr>
            <p:ph type="sldNum" sz="quarter" idx="12"/>
          </p:nvPr>
        </p:nvSpPr>
        <p:spPr/>
        <p:txBody>
          <a:bodyPr/>
          <a:lstStyle/>
          <a:p>
            <a:fld id="{FFF7CBAA-22EA-41CE-9725-C57ED0CEBC27}" type="slidenum">
              <a:rPr lang="en-AU" smtClean="0"/>
              <a:pPr/>
              <a:t>‹#›</a:t>
            </a:fld>
            <a:r>
              <a:rPr lang="en-AU"/>
              <a:t>  |</a:t>
            </a:r>
            <a:endParaRPr lang="en-AU" dirty="0"/>
          </a:p>
        </p:txBody>
      </p:sp>
      <p:sp>
        <p:nvSpPr>
          <p:cNvPr id="9" name="Content Placeholder 2">
            <a:extLst>
              <a:ext uri="{FF2B5EF4-FFF2-40B4-BE49-F238E27FC236}">
                <a16:creationId xmlns:a16="http://schemas.microsoft.com/office/drawing/2014/main" id="{978187F0-1597-414C-8CB5-4B97FBD7EE66}"/>
              </a:ext>
            </a:extLst>
          </p:cNvPr>
          <p:cNvSpPr>
            <a:spLocks noGrp="1"/>
          </p:cNvSpPr>
          <p:nvPr>
            <p:ph idx="13" hasCustomPrompt="1"/>
          </p:nvPr>
        </p:nvSpPr>
        <p:spPr>
          <a:xfrm>
            <a:off x="4663440" y="2087880"/>
            <a:ext cx="1925320" cy="1082040"/>
          </a:xfrm>
        </p:spPr>
        <p:txBody>
          <a:bodyPr anchor="ctr" anchorCtr="0"/>
          <a:lstStyle>
            <a:lvl1pPr marL="0" indent="0" algn="ctr">
              <a:buNone/>
              <a:defRPr>
                <a:solidFill>
                  <a:schemeClr val="bg1"/>
                </a:solidFill>
              </a:defRPr>
            </a:lvl1pPr>
            <a:lvl2pPr>
              <a:defRPr sz="1600">
                <a:solidFill>
                  <a:schemeClr val="bg1"/>
                </a:solidFill>
              </a:defRPr>
            </a:lvl2pPr>
            <a:lvl3pPr>
              <a:defRPr sz="1400">
                <a:solidFill>
                  <a:schemeClr val="bg1"/>
                </a:solidFill>
              </a:defRPr>
            </a:lvl3pPr>
            <a:lvl4pPr>
              <a:defRPr sz="1400">
                <a:solidFill>
                  <a:schemeClr val="bg1"/>
                </a:solidFill>
              </a:defRPr>
            </a:lvl4pPr>
            <a:lvl5pPr marL="1257300" indent="-266700">
              <a:defRPr sz="1400">
                <a:solidFill>
                  <a:schemeClr val="bg1"/>
                </a:solidFill>
              </a:defRPr>
            </a:lvl5pPr>
          </a:lstStyle>
          <a:p>
            <a:pPr lvl="0"/>
            <a:r>
              <a:rPr lang="en-US" dirty="0"/>
              <a:t>Edit Master text styles</a:t>
            </a:r>
          </a:p>
        </p:txBody>
      </p:sp>
      <p:sp>
        <p:nvSpPr>
          <p:cNvPr id="10" name="Content Placeholder 2">
            <a:extLst>
              <a:ext uri="{FF2B5EF4-FFF2-40B4-BE49-F238E27FC236}">
                <a16:creationId xmlns:a16="http://schemas.microsoft.com/office/drawing/2014/main" id="{978187F0-1597-414C-8CB5-4B97FBD7EE66}"/>
              </a:ext>
            </a:extLst>
          </p:cNvPr>
          <p:cNvSpPr>
            <a:spLocks noGrp="1"/>
          </p:cNvSpPr>
          <p:nvPr>
            <p:ph idx="14" hasCustomPrompt="1"/>
          </p:nvPr>
        </p:nvSpPr>
        <p:spPr>
          <a:xfrm>
            <a:off x="6588760" y="2087880"/>
            <a:ext cx="1925320" cy="1082040"/>
          </a:xfrm>
        </p:spPr>
        <p:txBody>
          <a:bodyPr anchor="ctr" anchorCtr="0"/>
          <a:lstStyle>
            <a:lvl1pPr marL="0" indent="0" algn="ctr">
              <a:buNone/>
              <a:defRPr>
                <a:solidFill>
                  <a:schemeClr val="bg1"/>
                </a:solidFill>
              </a:defRPr>
            </a:lvl1pPr>
            <a:lvl2pPr>
              <a:defRPr sz="1600">
                <a:solidFill>
                  <a:schemeClr val="bg1"/>
                </a:solidFill>
              </a:defRPr>
            </a:lvl2pPr>
            <a:lvl3pPr>
              <a:defRPr sz="1400">
                <a:solidFill>
                  <a:schemeClr val="bg1"/>
                </a:solidFill>
              </a:defRPr>
            </a:lvl3pPr>
            <a:lvl4pPr>
              <a:defRPr sz="1400">
                <a:solidFill>
                  <a:schemeClr val="bg1"/>
                </a:solidFill>
              </a:defRPr>
            </a:lvl4pPr>
            <a:lvl5pPr marL="1257300" indent="-266700">
              <a:defRPr sz="1400">
                <a:solidFill>
                  <a:schemeClr val="bg1"/>
                </a:solidFill>
              </a:defRPr>
            </a:lvl5pPr>
          </a:lstStyle>
          <a:p>
            <a:pPr lvl="0"/>
            <a:r>
              <a:rPr lang="en-US" dirty="0"/>
              <a:t>Edit Master text styles</a:t>
            </a:r>
          </a:p>
        </p:txBody>
      </p:sp>
      <p:sp>
        <p:nvSpPr>
          <p:cNvPr id="11" name="Content Placeholder 2">
            <a:extLst>
              <a:ext uri="{FF2B5EF4-FFF2-40B4-BE49-F238E27FC236}">
                <a16:creationId xmlns:a16="http://schemas.microsoft.com/office/drawing/2014/main" id="{978187F0-1597-414C-8CB5-4B97FBD7EE66}"/>
              </a:ext>
            </a:extLst>
          </p:cNvPr>
          <p:cNvSpPr>
            <a:spLocks noGrp="1"/>
          </p:cNvSpPr>
          <p:nvPr>
            <p:ph idx="15" hasCustomPrompt="1"/>
          </p:nvPr>
        </p:nvSpPr>
        <p:spPr>
          <a:xfrm>
            <a:off x="3685540" y="4152900"/>
            <a:ext cx="1925320" cy="1082040"/>
          </a:xfrm>
        </p:spPr>
        <p:txBody>
          <a:bodyPr anchor="ctr" anchorCtr="0"/>
          <a:lstStyle>
            <a:lvl1pPr marL="0" indent="0" algn="ctr">
              <a:buNone/>
              <a:defRPr>
                <a:solidFill>
                  <a:schemeClr val="bg1"/>
                </a:solidFill>
              </a:defRPr>
            </a:lvl1pPr>
            <a:lvl2pPr>
              <a:defRPr sz="1600">
                <a:solidFill>
                  <a:schemeClr val="bg1"/>
                </a:solidFill>
              </a:defRPr>
            </a:lvl2pPr>
            <a:lvl3pPr>
              <a:defRPr sz="1400">
                <a:solidFill>
                  <a:schemeClr val="bg1"/>
                </a:solidFill>
              </a:defRPr>
            </a:lvl3pPr>
            <a:lvl4pPr>
              <a:defRPr sz="1400">
                <a:solidFill>
                  <a:schemeClr val="bg1"/>
                </a:solidFill>
              </a:defRPr>
            </a:lvl4pPr>
            <a:lvl5pPr marL="1257300" indent="-266700">
              <a:defRPr sz="1400">
                <a:solidFill>
                  <a:schemeClr val="bg1"/>
                </a:solidFill>
              </a:defRPr>
            </a:lvl5pPr>
          </a:lstStyle>
          <a:p>
            <a:pPr lvl="0"/>
            <a:r>
              <a:rPr lang="en-US" dirty="0"/>
              <a:t>Edit Master text styles</a:t>
            </a:r>
          </a:p>
        </p:txBody>
      </p:sp>
      <p:sp>
        <p:nvSpPr>
          <p:cNvPr id="12" name="Content Placeholder 2">
            <a:extLst>
              <a:ext uri="{FF2B5EF4-FFF2-40B4-BE49-F238E27FC236}">
                <a16:creationId xmlns:a16="http://schemas.microsoft.com/office/drawing/2014/main" id="{978187F0-1597-414C-8CB5-4B97FBD7EE66}"/>
              </a:ext>
            </a:extLst>
          </p:cNvPr>
          <p:cNvSpPr>
            <a:spLocks noGrp="1"/>
          </p:cNvSpPr>
          <p:nvPr>
            <p:ph idx="16" hasCustomPrompt="1"/>
          </p:nvPr>
        </p:nvSpPr>
        <p:spPr>
          <a:xfrm>
            <a:off x="5610860" y="4152900"/>
            <a:ext cx="1925320" cy="1082040"/>
          </a:xfrm>
        </p:spPr>
        <p:txBody>
          <a:bodyPr anchor="ctr" anchorCtr="0"/>
          <a:lstStyle>
            <a:lvl1pPr marL="0" indent="0" algn="ctr">
              <a:buNone/>
              <a:defRPr>
                <a:solidFill>
                  <a:schemeClr val="bg1"/>
                </a:solidFill>
              </a:defRPr>
            </a:lvl1pPr>
            <a:lvl2pPr>
              <a:defRPr sz="1600">
                <a:solidFill>
                  <a:schemeClr val="bg1"/>
                </a:solidFill>
              </a:defRPr>
            </a:lvl2pPr>
            <a:lvl3pPr>
              <a:defRPr sz="1400">
                <a:solidFill>
                  <a:schemeClr val="bg1"/>
                </a:solidFill>
              </a:defRPr>
            </a:lvl3pPr>
            <a:lvl4pPr>
              <a:defRPr sz="1400">
                <a:solidFill>
                  <a:schemeClr val="bg1"/>
                </a:solidFill>
              </a:defRPr>
            </a:lvl4pPr>
            <a:lvl5pPr marL="1257300" indent="-266700">
              <a:defRPr sz="1400">
                <a:solidFill>
                  <a:schemeClr val="bg1"/>
                </a:solidFill>
              </a:defRPr>
            </a:lvl5pPr>
          </a:lstStyle>
          <a:p>
            <a:pPr lvl="0"/>
            <a:r>
              <a:rPr lang="en-US" dirty="0"/>
              <a:t>Edit Master text styles</a:t>
            </a:r>
          </a:p>
        </p:txBody>
      </p:sp>
      <p:sp>
        <p:nvSpPr>
          <p:cNvPr id="13" name="Content Placeholder 2">
            <a:extLst>
              <a:ext uri="{FF2B5EF4-FFF2-40B4-BE49-F238E27FC236}">
                <a16:creationId xmlns:a16="http://schemas.microsoft.com/office/drawing/2014/main" id="{978187F0-1597-414C-8CB5-4B97FBD7EE66}"/>
              </a:ext>
            </a:extLst>
          </p:cNvPr>
          <p:cNvSpPr>
            <a:spLocks noGrp="1"/>
          </p:cNvSpPr>
          <p:nvPr>
            <p:ph idx="17" hasCustomPrompt="1"/>
          </p:nvPr>
        </p:nvSpPr>
        <p:spPr>
          <a:xfrm>
            <a:off x="7536180" y="4152900"/>
            <a:ext cx="1925320" cy="1082040"/>
          </a:xfrm>
        </p:spPr>
        <p:txBody>
          <a:bodyPr anchor="ctr" anchorCtr="0"/>
          <a:lstStyle>
            <a:lvl1pPr marL="0" indent="0" algn="ctr">
              <a:buNone/>
              <a:defRPr>
                <a:solidFill>
                  <a:schemeClr val="bg1"/>
                </a:solidFill>
              </a:defRPr>
            </a:lvl1pPr>
            <a:lvl2pPr>
              <a:defRPr sz="1600">
                <a:solidFill>
                  <a:schemeClr val="bg1"/>
                </a:solidFill>
              </a:defRPr>
            </a:lvl2pPr>
            <a:lvl3pPr>
              <a:defRPr sz="1400">
                <a:solidFill>
                  <a:schemeClr val="bg1"/>
                </a:solidFill>
              </a:defRPr>
            </a:lvl3pPr>
            <a:lvl4pPr>
              <a:defRPr sz="1400">
                <a:solidFill>
                  <a:schemeClr val="bg1"/>
                </a:solidFill>
              </a:defRPr>
            </a:lvl4pPr>
            <a:lvl5pPr marL="1257300" indent="-266700">
              <a:defRPr sz="1400">
                <a:solidFill>
                  <a:schemeClr val="bg1"/>
                </a:solidFill>
              </a:defRPr>
            </a:lvl5pPr>
          </a:lstStyle>
          <a:p>
            <a:pPr lvl="0"/>
            <a:r>
              <a:rPr lang="en-US" dirty="0"/>
              <a:t>Edit Master text styles</a:t>
            </a:r>
          </a:p>
        </p:txBody>
      </p:sp>
    </p:spTree>
    <p:extLst>
      <p:ext uri="{BB962C8B-B14F-4D97-AF65-F5344CB8AC3E}">
        <p14:creationId xmlns:p14="http://schemas.microsoft.com/office/powerpoint/2010/main" val="207758190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4 Title and Content + background">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l="70701" b="16433"/>
          <a:stretch/>
        </p:blipFill>
        <p:spPr>
          <a:xfrm>
            <a:off x="8620124" y="0"/>
            <a:ext cx="3572253" cy="5734050"/>
          </a:xfrm>
          <a:prstGeom prst="rect">
            <a:avLst/>
          </a:prstGeom>
        </p:spPr>
      </p:pic>
      <p:sp>
        <p:nvSpPr>
          <p:cNvPr id="2" name="Title 1">
            <a:extLst>
              <a:ext uri="{FF2B5EF4-FFF2-40B4-BE49-F238E27FC236}">
                <a16:creationId xmlns:a16="http://schemas.microsoft.com/office/drawing/2014/main" id="{BC7D2BE9-1391-4B0E-80B9-EFB0D78A6A29}"/>
              </a:ext>
            </a:extLst>
          </p:cNvPr>
          <p:cNvSpPr>
            <a:spLocks noGrp="1"/>
          </p:cNvSpPr>
          <p:nvPr>
            <p:ph type="title"/>
          </p:nvPr>
        </p:nvSpPr>
        <p:spPr>
          <a:xfrm>
            <a:off x="558800" y="365125"/>
            <a:ext cx="8404131" cy="739775"/>
          </a:xfrm>
        </p:spPr>
        <p:txBody>
          <a:bodyPr/>
          <a:lstStyle/>
          <a:p>
            <a:r>
              <a:rPr lang="en-US"/>
              <a:t>Click to edit Master title style</a:t>
            </a:r>
            <a:endParaRPr lang="en-AU"/>
          </a:p>
        </p:txBody>
      </p:sp>
      <p:sp>
        <p:nvSpPr>
          <p:cNvPr id="4" name="Footer Placeholder 3"/>
          <p:cNvSpPr>
            <a:spLocks noGrp="1"/>
          </p:cNvSpPr>
          <p:nvPr>
            <p:ph type="ftr" sz="quarter" idx="11"/>
          </p:nvPr>
        </p:nvSpPr>
        <p:spPr/>
        <p:txBody>
          <a:bodyPr/>
          <a:lstStyle/>
          <a:p>
            <a:r>
              <a:rPr lang="en-AU"/>
              <a:t>Presentation title | Presenter name</a:t>
            </a:r>
            <a:endParaRPr lang="en-AU" dirty="0"/>
          </a:p>
        </p:txBody>
      </p:sp>
      <p:sp>
        <p:nvSpPr>
          <p:cNvPr id="5" name="Slide Number Placeholder 4"/>
          <p:cNvSpPr>
            <a:spLocks noGrp="1"/>
          </p:cNvSpPr>
          <p:nvPr>
            <p:ph type="sldNum" sz="quarter" idx="12"/>
          </p:nvPr>
        </p:nvSpPr>
        <p:spPr/>
        <p:txBody>
          <a:bodyPr/>
          <a:lstStyle/>
          <a:p>
            <a:fld id="{FFF7CBAA-22EA-41CE-9725-C57ED0CEBC27}" type="slidenum">
              <a:rPr lang="en-AU" smtClean="0"/>
              <a:pPr/>
              <a:t>‹#›</a:t>
            </a:fld>
            <a:r>
              <a:rPr lang="en-AU"/>
              <a:t>  |</a:t>
            </a:r>
            <a:endParaRPr lang="en-AU" dirty="0"/>
          </a:p>
        </p:txBody>
      </p:sp>
      <p:sp>
        <p:nvSpPr>
          <p:cNvPr id="8" name="Content Placeholder 2">
            <a:extLst>
              <a:ext uri="{FF2B5EF4-FFF2-40B4-BE49-F238E27FC236}">
                <a16:creationId xmlns:a16="http://schemas.microsoft.com/office/drawing/2014/main" id="{978187F0-1597-414C-8CB5-4B97FBD7EE66}"/>
              </a:ext>
            </a:extLst>
          </p:cNvPr>
          <p:cNvSpPr>
            <a:spLocks noGrp="1"/>
          </p:cNvSpPr>
          <p:nvPr>
            <p:ph idx="1"/>
          </p:nvPr>
        </p:nvSpPr>
        <p:spPr>
          <a:xfrm>
            <a:off x="558800" y="1676401"/>
            <a:ext cx="8061324" cy="4114800"/>
          </a:xfrm>
        </p:spPr>
        <p:txBody>
          <a:bodyPr/>
          <a:lstStyle>
            <a:lvl1pPr>
              <a:defRPr>
                <a:solidFill>
                  <a:schemeClr val="bg1"/>
                </a:solidFill>
              </a:defRPr>
            </a:lvl1pPr>
            <a:lvl2pPr>
              <a:defRPr sz="2000">
                <a:solidFill>
                  <a:schemeClr val="bg1"/>
                </a:solidFill>
              </a:defRPr>
            </a:lvl2pPr>
            <a:lvl3pPr>
              <a:defRPr sz="1800">
                <a:solidFill>
                  <a:schemeClr val="bg1"/>
                </a:solidFill>
              </a:defRPr>
            </a:lvl3pPr>
            <a:lvl4pPr>
              <a:defRPr sz="1800">
                <a:solidFill>
                  <a:schemeClr val="bg1"/>
                </a:solidFill>
              </a:defRPr>
            </a:lvl4pPr>
            <a:lvl5pPr marL="1257300" indent="-266700">
              <a:defRPr sz="1800">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Tree>
    <p:extLst>
      <p:ext uri="{BB962C8B-B14F-4D97-AF65-F5344CB8AC3E}">
        <p14:creationId xmlns:p14="http://schemas.microsoft.com/office/powerpoint/2010/main" val="291194134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6 Title and Content + background">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l="68047" t="3748" b="17818"/>
          <a:stretch/>
        </p:blipFill>
        <p:spPr>
          <a:xfrm>
            <a:off x="8296274" y="0"/>
            <a:ext cx="3895725" cy="5381626"/>
          </a:xfrm>
          <a:prstGeom prst="rect">
            <a:avLst/>
          </a:prstGeom>
        </p:spPr>
      </p:pic>
      <p:sp>
        <p:nvSpPr>
          <p:cNvPr id="2" name="Title 1">
            <a:extLst>
              <a:ext uri="{FF2B5EF4-FFF2-40B4-BE49-F238E27FC236}">
                <a16:creationId xmlns:a16="http://schemas.microsoft.com/office/drawing/2014/main" id="{BC7D2BE9-1391-4B0E-80B9-EFB0D78A6A29}"/>
              </a:ext>
            </a:extLst>
          </p:cNvPr>
          <p:cNvSpPr>
            <a:spLocks noGrp="1"/>
          </p:cNvSpPr>
          <p:nvPr>
            <p:ph type="title"/>
          </p:nvPr>
        </p:nvSpPr>
        <p:spPr>
          <a:xfrm>
            <a:off x="558800" y="365125"/>
            <a:ext cx="8422238" cy="739775"/>
          </a:xfrm>
        </p:spPr>
        <p:txBody>
          <a:bodyPr/>
          <a:lstStyle/>
          <a:p>
            <a:r>
              <a:rPr lang="en-US"/>
              <a:t>Click to edit Master title style</a:t>
            </a:r>
            <a:endParaRPr lang="en-AU"/>
          </a:p>
        </p:txBody>
      </p:sp>
      <p:sp>
        <p:nvSpPr>
          <p:cNvPr id="4" name="Footer Placeholder 3"/>
          <p:cNvSpPr>
            <a:spLocks noGrp="1"/>
          </p:cNvSpPr>
          <p:nvPr>
            <p:ph type="ftr" sz="quarter" idx="11"/>
          </p:nvPr>
        </p:nvSpPr>
        <p:spPr/>
        <p:txBody>
          <a:bodyPr/>
          <a:lstStyle/>
          <a:p>
            <a:r>
              <a:rPr lang="en-AU"/>
              <a:t>Presentation title | Presenter name</a:t>
            </a:r>
            <a:endParaRPr lang="en-AU" dirty="0"/>
          </a:p>
        </p:txBody>
      </p:sp>
      <p:sp>
        <p:nvSpPr>
          <p:cNvPr id="5" name="Slide Number Placeholder 4"/>
          <p:cNvSpPr>
            <a:spLocks noGrp="1"/>
          </p:cNvSpPr>
          <p:nvPr>
            <p:ph type="sldNum" sz="quarter" idx="12"/>
          </p:nvPr>
        </p:nvSpPr>
        <p:spPr/>
        <p:txBody>
          <a:bodyPr/>
          <a:lstStyle/>
          <a:p>
            <a:fld id="{FFF7CBAA-22EA-41CE-9725-C57ED0CEBC27}" type="slidenum">
              <a:rPr lang="en-AU" smtClean="0"/>
              <a:pPr/>
              <a:t>‹#›</a:t>
            </a:fld>
            <a:r>
              <a:rPr lang="en-AU"/>
              <a:t>  |</a:t>
            </a:r>
            <a:endParaRPr lang="en-AU" dirty="0"/>
          </a:p>
        </p:txBody>
      </p:sp>
      <p:sp>
        <p:nvSpPr>
          <p:cNvPr id="8" name="Content Placeholder 2">
            <a:extLst>
              <a:ext uri="{FF2B5EF4-FFF2-40B4-BE49-F238E27FC236}">
                <a16:creationId xmlns:a16="http://schemas.microsoft.com/office/drawing/2014/main" id="{978187F0-1597-414C-8CB5-4B97FBD7EE66}"/>
              </a:ext>
            </a:extLst>
          </p:cNvPr>
          <p:cNvSpPr>
            <a:spLocks noGrp="1"/>
          </p:cNvSpPr>
          <p:nvPr>
            <p:ph idx="1"/>
          </p:nvPr>
        </p:nvSpPr>
        <p:spPr>
          <a:xfrm>
            <a:off x="558800" y="1676401"/>
            <a:ext cx="7537236" cy="4114800"/>
          </a:xfrm>
        </p:spPr>
        <p:txBody>
          <a:bodyPr/>
          <a:lstStyle>
            <a:lvl1pPr>
              <a:defRPr>
                <a:solidFill>
                  <a:schemeClr val="bg1"/>
                </a:solidFill>
              </a:defRPr>
            </a:lvl1pPr>
            <a:lvl2pPr>
              <a:defRPr sz="2000">
                <a:solidFill>
                  <a:schemeClr val="bg1"/>
                </a:solidFill>
              </a:defRPr>
            </a:lvl2pPr>
            <a:lvl3pPr>
              <a:defRPr sz="1800">
                <a:solidFill>
                  <a:schemeClr val="bg1"/>
                </a:solidFill>
              </a:defRPr>
            </a:lvl3pPr>
            <a:lvl4pPr>
              <a:defRPr sz="1800">
                <a:solidFill>
                  <a:schemeClr val="bg1"/>
                </a:solidFill>
              </a:defRPr>
            </a:lvl4pPr>
            <a:lvl5pPr marL="1257300" indent="-266700">
              <a:defRPr sz="1800">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Tree>
    <p:extLst>
      <p:ext uri="{BB962C8B-B14F-4D97-AF65-F5344CB8AC3E}">
        <p14:creationId xmlns:p14="http://schemas.microsoft.com/office/powerpoint/2010/main" val="384564983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7 Title and Content + background">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l="72734" b="27675"/>
          <a:stretch/>
        </p:blipFill>
        <p:spPr>
          <a:xfrm>
            <a:off x="8867774" y="0"/>
            <a:ext cx="3324225" cy="4962526"/>
          </a:xfrm>
          <a:prstGeom prst="rect">
            <a:avLst/>
          </a:prstGeom>
        </p:spPr>
      </p:pic>
      <p:sp>
        <p:nvSpPr>
          <p:cNvPr id="2" name="Title 1">
            <a:extLst>
              <a:ext uri="{FF2B5EF4-FFF2-40B4-BE49-F238E27FC236}">
                <a16:creationId xmlns:a16="http://schemas.microsoft.com/office/drawing/2014/main" id="{BC7D2BE9-1391-4B0E-80B9-EFB0D78A6A29}"/>
              </a:ext>
            </a:extLst>
          </p:cNvPr>
          <p:cNvSpPr>
            <a:spLocks noGrp="1"/>
          </p:cNvSpPr>
          <p:nvPr>
            <p:ph type="title"/>
          </p:nvPr>
        </p:nvSpPr>
        <p:spPr>
          <a:xfrm>
            <a:off x="558800" y="365125"/>
            <a:ext cx="9327584" cy="739775"/>
          </a:xfrm>
        </p:spPr>
        <p:txBody>
          <a:bodyPr/>
          <a:lstStyle/>
          <a:p>
            <a:r>
              <a:rPr lang="en-US"/>
              <a:t>Click to edit Master title style</a:t>
            </a:r>
            <a:endParaRPr lang="en-AU"/>
          </a:p>
        </p:txBody>
      </p:sp>
      <p:sp>
        <p:nvSpPr>
          <p:cNvPr id="4" name="Footer Placeholder 3"/>
          <p:cNvSpPr>
            <a:spLocks noGrp="1"/>
          </p:cNvSpPr>
          <p:nvPr>
            <p:ph type="ftr" sz="quarter" idx="11"/>
          </p:nvPr>
        </p:nvSpPr>
        <p:spPr/>
        <p:txBody>
          <a:bodyPr/>
          <a:lstStyle/>
          <a:p>
            <a:r>
              <a:rPr lang="en-AU"/>
              <a:t>Presentation title | Presenter name</a:t>
            </a:r>
            <a:endParaRPr lang="en-AU" dirty="0"/>
          </a:p>
        </p:txBody>
      </p:sp>
      <p:sp>
        <p:nvSpPr>
          <p:cNvPr id="5" name="Slide Number Placeholder 4"/>
          <p:cNvSpPr>
            <a:spLocks noGrp="1"/>
          </p:cNvSpPr>
          <p:nvPr>
            <p:ph type="sldNum" sz="quarter" idx="12"/>
          </p:nvPr>
        </p:nvSpPr>
        <p:spPr/>
        <p:txBody>
          <a:bodyPr/>
          <a:lstStyle/>
          <a:p>
            <a:fld id="{FFF7CBAA-22EA-41CE-9725-C57ED0CEBC27}" type="slidenum">
              <a:rPr lang="en-AU" smtClean="0"/>
              <a:pPr/>
              <a:t>‹#›</a:t>
            </a:fld>
            <a:r>
              <a:rPr lang="en-AU"/>
              <a:t>  |</a:t>
            </a:r>
            <a:endParaRPr lang="en-AU" dirty="0"/>
          </a:p>
        </p:txBody>
      </p:sp>
      <p:sp>
        <p:nvSpPr>
          <p:cNvPr id="7" name="Content Placeholder 2">
            <a:extLst>
              <a:ext uri="{FF2B5EF4-FFF2-40B4-BE49-F238E27FC236}">
                <a16:creationId xmlns:a16="http://schemas.microsoft.com/office/drawing/2014/main" id="{978187F0-1597-414C-8CB5-4B97FBD7EE66}"/>
              </a:ext>
            </a:extLst>
          </p:cNvPr>
          <p:cNvSpPr>
            <a:spLocks noGrp="1"/>
          </p:cNvSpPr>
          <p:nvPr>
            <p:ph idx="1"/>
          </p:nvPr>
        </p:nvSpPr>
        <p:spPr>
          <a:xfrm>
            <a:off x="558800" y="1676401"/>
            <a:ext cx="8225604" cy="4114800"/>
          </a:xfrm>
        </p:spPr>
        <p:txBody>
          <a:bodyPr/>
          <a:lstStyle>
            <a:lvl1pPr>
              <a:defRPr>
                <a:solidFill>
                  <a:schemeClr val="bg1"/>
                </a:solidFill>
              </a:defRPr>
            </a:lvl1pPr>
            <a:lvl2pPr>
              <a:defRPr sz="2000">
                <a:solidFill>
                  <a:schemeClr val="bg1"/>
                </a:solidFill>
              </a:defRPr>
            </a:lvl2pPr>
            <a:lvl3pPr>
              <a:defRPr sz="1800">
                <a:solidFill>
                  <a:schemeClr val="bg1"/>
                </a:solidFill>
              </a:defRPr>
            </a:lvl3pPr>
            <a:lvl4pPr>
              <a:defRPr sz="1800">
                <a:solidFill>
                  <a:schemeClr val="bg1"/>
                </a:solidFill>
              </a:defRPr>
            </a:lvl4pPr>
            <a:lvl5pPr marL="1257300" indent="-266700">
              <a:defRPr sz="1800">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Tree>
    <p:extLst>
      <p:ext uri="{BB962C8B-B14F-4D97-AF65-F5344CB8AC3E}">
        <p14:creationId xmlns:p14="http://schemas.microsoft.com/office/powerpoint/2010/main" val="182279335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8 Title and Content + background">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l="51563" b="26564"/>
          <a:stretch/>
        </p:blipFill>
        <p:spPr>
          <a:xfrm>
            <a:off x="6286500" y="0"/>
            <a:ext cx="5905500" cy="5038726"/>
          </a:xfrm>
          <a:prstGeom prst="rect">
            <a:avLst/>
          </a:prstGeom>
        </p:spPr>
      </p:pic>
      <p:sp>
        <p:nvSpPr>
          <p:cNvPr id="2" name="Title 1">
            <a:extLst>
              <a:ext uri="{FF2B5EF4-FFF2-40B4-BE49-F238E27FC236}">
                <a16:creationId xmlns:a16="http://schemas.microsoft.com/office/drawing/2014/main" id="{BC7D2BE9-1391-4B0E-80B9-EFB0D78A6A29}"/>
              </a:ext>
            </a:extLst>
          </p:cNvPr>
          <p:cNvSpPr>
            <a:spLocks noGrp="1"/>
          </p:cNvSpPr>
          <p:nvPr>
            <p:ph type="title"/>
          </p:nvPr>
        </p:nvSpPr>
        <p:spPr>
          <a:xfrm>
            <a:off x="558800" y="365125"/>
            <a:ext cx="8811537" cy="739775"/>
          </a:xfrm>
        </p:spPr>
        <p:txBody>
          <a:bodyPr/>
          <a:lstStyle/>
          <a:p>
            <a:r>
              <a:rPr lang="en-US"/>
              <a:t>Click to edit Master title style</a:t>
            </a:r>
            <a:endParaRPr lang="en-AU"/>
          </a:p>
        </p:txBody>
      </p:sp>
      <p:sp>
        <p:nvSpPr>
          <p:cNvPr id="4" name="Footer Placeholder 3"/>
          <p:cNvSpPr>
            <a:spLocks noGrp="1"/>
          </p:cNvSpPr>
          <p:nvPr>
            <p:ph type="ftr" sz="quarter" idx="11"/>
          </p:nvPr>
        </p:nvSpPr>
        <p:spPr/>
        <p:txBody>
          <a:bodyPr/>
          <a:lstStyle/>
          <a:p>
            <a:r>
              <a:rPr lang="en-AU"/>
              <a:t>Presentation title | Presenter name</a:t>
            </a:r>
            <a:endParaRPr lang="en-AU" dirty="0"/>
          </a:p>
        </p:txBody>
      </p:sp>
      <p:sp>
        <p:nvSpPr>
          <p:cNvPr id="5" name="Slide Number Placeholder 4"/>
          <p:cNvSpPr>
            <a:spLocks noGrp="1"/>
          </p:cNvSpPr>
          <p:nvPr>
            <p:ph type="sldNum" sz="quarter" idx="12"/>
          </p:nvPr>
        </p:nvSpPr>
        <p:spPr/>
        <p:txBody>
          <a:bodyPr/>
          <a:lstStyle/>
          <a:p>
            <a:fld id="{FFF7CBAA-22EA-41CE-9725-C57ED0CEBC27}" type="slidenum">
              <a:rPr lang="en-AU" smtClean="0"/>
              <a:pPr/>
              <a:t>‹#›</a:t>
            </a:fld>
            <a:r>
              <a:rPr lang="en-AU"/>
              <a:t>  |</a:t>
            </a:r>
            <a:endParaRPr lang="en-AU" dirty="0"/>
          </a:p>
        </p:txBody>
      </p:sp>
      <p:sp>
        <p:nvSpPr>
          <p:cNvPr id="7" name="Content Placeholder 2">
            <a:extLst>
              <a:ext uri="{FF2B5EF4-FFF2-40B4-BE49-F238E27FC236}">
                <a16:creationId xmlns:a16="http://schemas.microsoft.com/office/drawing/2014/main" id="{978187F0-1597-414C-8CB5-4B97FBD7EE66}"/>
              </a:ext>
            </a:extLst>
          </p:cNvPr>
          <p:cNvSpPr>
            <a:spLocks noGrp="1"/>
          </p:cNvSpPr>
          <p:nvPr>
            <p:ph idx="1"/>
          </p:nvPr>
        </p:nvSpPr>
        <p:spPr>
          <a:xfrm>
            <a:off x="558800" y="1676401"/>
            <a:ext cx="7239285" cy="4114800"/>
          </a:xfrm>
        </p:spPr>
        <p:txBody>
          <a:bodyPr/>
          <a:lstStyle>
            <a:lvl1pPr>
              <a:defRPr>
                <a:solidFill>
                  <a:schemeClr val="bg1"/>
                </a:solidFill>
              </a:defRPr>
            </a:lvl1pPr>
            <a:lvl2pPr>
              <a:defRPr sz="2000">
                <a:solidFill>
                  <a:schemeClr val="bg1"/>
                </a:solidFill>
              </a:defRPr>
            </a:lvl2pPr>
            <a:lvl3pPr>
              <a:defRPr sz="1800">
                <a:solidFill>
                  <a:schemeClr val="bg1"/>
                </a:solidFill>
              </a:defRPr>
            </a:lvl3pPr>
            <a:lvl4pPr>
              <a:defRPr sz="1800">
                <a:solidFill>
                  <a:schemeClr val="bg1"/>
                </a:solidFill>
              </a:defRPr>
            </a:lvl4pPr>
            <a:lvl5pPr marL="1257300" indent="-266700">
              <a:defRPr sz="1800">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Tree>
    <p:extLst>
      <p:ext uri="{BB962C8B-B14F-4D97-AF65-F5344CB8AC3E}">
        <p14:creationId xmlns:p14="http://schemas.microsoft.com/office/powerpoint/2010/main" val="341555163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9 Title and Content + background">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l="66468" b="39306"/>
          <a:stretch/>
        </p:blipFill>
        <p:spPr>
          <a:xfrm>
            <a:off x="8105774" y="0"/>
            <a:ext cx="4086225" cy="4162425"/>
          </a:xfrm>
          <a:prstGeom prst="rect">
            <a:avLst/>
          </a:prstGeom>
        </p:spPr>
      </p:pic>
      <p:sp>
        <p:nvSpPr>
          <p:cNvPr id="2" name="Title 1">
            <a:extLst>
              <a:ext uri="{FF2B5EF4-FFF2-40B4-BE49-F238E27FC236}">
                <a16:creationId xmlns:a16="http://schemas.microsoft.com/office/drawing/2014/main" id="{BC7D2BE9-1391-4B0E-80B9-EFB0D78A6A29}"/>
              </a:ext>
            </a:extLst>
          </p:cNvPr>
          <p:cNvSpPr>
            <a:spLocks noGrp="1"/>
          </p:cNvSpPr>
          <p:nvPr>
            <p:ph type="title"/>
          </p:nvPr>
        </p:nvSpPr>
        <p:spPr>
          <a:xfrm>
            <a:off x="558800" y="365125"/>
            <a:ext cx="9861739" cy="739775"/>
          </a:xfrm>
        </p:spPr>
        <p:txBody>
          <a:bodyPr/>
          <a:lstStyle/>
          <a:p>
            <a:r>
              <a:rPr lang="en-US"/>
              <a:t>Click to edit Master title style</a:t>
            </a:r>
            <a:endParaRPr lang="en-AU"/>
          </a:p>
        </p:txBody>
      </p:sp>
      <p:sp>
        <p:nvSpPr>
          <p:cNvPr id="4" name="Footer Placeholder 3"/>
          <p:cNvSpPr>
            <a:spLocks noGrp="1"/>
          </p:cNvSpPr>
          <p:nvPr>
            <p:ph type="ftr" sz="quarter" idx="11"/>
          </p:nvPr>
        </p:nvSpPr>
        <p:spPr/>
        <p:txBody>
          <a:bodyPr/>
          <a:lstStyle/>
          <a:p>
            <a:r>
              <a:rPr lang="en-AU"/>
              <a:t>Presentation title | Presenter name</a:t>
            </a:r>
            <a:endParaRPr lang="en-AU" dirty="0"/>
          </a:p>
        </p:txBody>
      </p:sp>
      <p:sp>
        <p:nvSpPr>
          <p:cNvPr id="5" name="Slide Number Placeholder 4"/>
          <p:cNvSpPr>
            <a:spLocks noGrp="1"/>
          </p:cNvSpPr>
          <p:nvPr>
            <p:ph type="sldNum" sz="quarter" idx="12"/>
          </p:nvPr>
        </p:nvSpPr>
        <p:spPr/>
        <p:txBody>
          <a:bodyPr/>
          <a:lstStyle/>
          <a:p>
            <a:fld id="{FFF7CBAA-22EA-41CE-9725-C57ED0CEBC27}" type="slidenum">
              <a:rPr lang="en-AU" smtClean="0"/>
              <a:pPr/>
              <a:t>‹#›</a:t>
            </a:fld>
            <a:r>
              <a:rPr lang="en-AU"/>
              <a:t>  |</a:t>
            </a:r>
            <a:endParaRPr lang="en-AU" dirty="0"/>
          </a:p>
        </p:txBody>
      </p:sp>
      <p:sp>
        <p:nvSpPr>
          <p:cNvPr id="7" name="Content Placeholder 2">
            <a:extLst>
              <a:ext uri="{FF2B5EF4-FFF2-40B4-BE49-F238E27FC236}">
                <a16:creationId xmlns:a16="http://schemas.microsoft.com/office/drawing/2014/main" id="{978187F0-1597-414C-8CB5-4B97FBD7EE66}"/>
              </a:ext>
            </a:extLst>
          </p:cNvPr>
          <p:cNvSpPr>
            <a:spLocks noGrp="1"/>
          </p:cNvSpPr>
          <p:nvPr>
            <p:ph idx="1"/>
          </p:nvPr>
        </p:nvSpPr>
        <p:spPr>
          <a:xfrm>
            <a:off x="558800" y="1676401"/>
            <a:ext cx="7317715" cy="4114800"/>
          </a:xfrm>
        </p:spPr>
        <p:txBody>
          <a:bodyPr/>
          <a:lstStyle>
            <a:lvl1pPr>
              <a:defRPr>
                <a:solidFill>
                  <a:schemeClr val="bg1"/>
                </a:solidFill>
              </a:defRPr>
            </a:lvl1pPr>
            <a:lvl2pPr>
              <a:defRPr sz="2000">
                <a:solidFill>
                  <a:schemeClr val="bg1"/>
                </a:solidFill>
              </a:defRPr>
            </a:lvl2pPr>
            <a:lvl3pPr>
              <a:defRPr sz="1800">
                <a:solidFill>
                  <a:schemeClr val="bg1"/>
                </a:solidFill>
              </a:defRPr>
            </a:lvl3pPr>
            <a:lvl4pPr>
              <a:defRPr sz="1800">
                <a:solidFill>
                  <a:schemeClr val="bg1"/>
                </a:solidFill>
              </a:defRPr>
            </a:lvl4pPr>
            <a:lvl5pPr marL="1257300" indent="-266700">
              <a:defRPr sz="1800">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Tree>
    <p:extLst>
      <p:ext uri="{BB962C8B-B14F-4D97-AF65-F5344CB8AC3E}">
        <p14:creationId xmlns:p14="http://schemas.microsoft.com/office/powerpoint/2010/main" val="232050525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0 Title and Content + background">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l="62813" b="26981"/>
          <a:stretch/>
        </p:blipFill>
        <p:spPr>
          <a:xfrm>
            <a:off x="7658100" y="-1"/>
            <a:ext cx="4533900" cy="5010151"/>
          </a:xfrm>
          <a:prstGeom prst="rect">
            <a:avLst/>
          </a:prstGeom>
        </p:spPr>
      </p:pic>
      <p:sp>
        <p:nvSpPr>
          <p:cNvPr id="2" name="Title 1">
            <a:extLst>
              <a:ext uri="{FF2B5EF4-FFF2-40B4-BE49-F238E27FC236}">
                <a16:creationId xmlns:a16="http://schemas.microsoft.com/office/drawing/2014/main" id="{BC7D2BE9-1391-4B0E-80B9-EFB0D78A6A29}"/>
              </a:ext>
            </a:extLst>
          </p:cNvPr>
          <p:cNvSpPr>
            <a:spLocks noGrp="1"/>
          </p:cNvSpPr>
          <p:nvPr>
            <p:ph type="title"/>
          </p:nvPr>
        </p:nvSpPr>
        <p:spPr>
          <a:xfrm>
            <a:off x="558800" y="365125"/>
            <a:ext cx="7099300" cy="739775"/>
          </a:xfrm>
        </p:spPr>
        <p:txBody>
          <a:bodyPr/>
          <a:lstStyle/>
          <a:p>
            <a:r>
              <a:rPr lang="en-US"/>
              <a:t>Click to edit Master title style</a:t>
            </a:r>
            <a:endParaRPr lang="en-AU"/>
          </a:p>
        </p:txBody>
      </p:sp>
      <p:sp>
        <p:nvSpPr>
          <p:cNvPr id="4" name="Footer Placeholder 3"/>
          <p:cNvSpPr>
            <a:spLocks noGrp="1"/>
          </p:cNvSpPr>
          <p:nvPr>
            <p:ph type="ftr" sz="quarter" idx="11"/>
          </p:nvPr>
        </p:nvSpPr>
        <p:spPr/>
        <p:txBody>
          <a:bodyPr/>
          <a:lstStyle/>
          <a:p>
            <a:r>
              <a:rPr lang="en-AU"/>
              <a:t>Presentation title | Presenter name</a:t>
            </a:r>
            <a:endParaRPr lang="en-AU" dirty="0"/>
          </a:p>
        </p:txBody>
      </p:sp>
      <p:sp>
        <p:nvSpPr>
          <p:cNvPr id="5" name="Slide Number Placeholder 4"/>
          <p:cNvSpPr>
            <a:spLocks noGrp="1"/>
          </p:cNvSpPr>
          <p:nvPr>
            <p:ph type="sldNum" sz="quarter" idx="12"/>
          </p:nvPr>
        </p:nvSpPr>
        <p:spPr/>
        <p:txBody>
          <a:bodyPr/>
          <a:lstStyle/>
          <a:p>
            <a:fld id="{FFF7CBAA-22EA-41CE-9725-C57ED0CEBC27}" type="slidenum">
              <a:rPr lang="en-AU" smtClean="0"/>
              <a:pPr/>
              <a:t>‹#›</a:t>
            </a:fld>
            <a:r>
              <a:rPr lang="en-AU"/>
              <a:t>  |</a:t>
            </a:r>
            <a:endParaRPr lang="en-AU" dirty="0"/>
          </a:p>
        </p:txBody>
      </p:sp>
      <p:sp>
        <p:nvSpPr>
          <p:cNvPr id="7" name="Content Placeholder 2">
            <a:extLst>
              <a:ext uri="{FF2B5EF4-FFF2-40B4-BE49-F238E27FC236}">
                <a16:creationId xmlns:a16="http://schemas.microsoft.com/office/drawing/2014/main" id="{978187F0-1597-414C-8CB5-4B97FBD7EE66}"/>
              </a:ext>
            </a:extLst>
          </p:cNvPr>
          <p:cNvSpPr>
            <a:spLocks noGrp="1"/>
          </p:cNvSpPr>
          <p:nvPr>
            <p:ph idx="1"/>
          </p:nvPr>
        </p:nvSpPr>
        <p:spPr>
          <a:xfrm>
            <a:off x="558801" y="1676401"/>
            <a:ext cx="7099300" cy="4114800"/>
          </a:xfrm>
        </p:spPr>
        <p:txBody>
          <a:bodyPr/>
          <a:lstStyle>
            <a:lvl1pPr>
              <a:defRPr>
                <a:solidFill>
                  <a:schemeClr val="bg1"/>
                </a:solidFill>
              </a:defRPr>
            </a:lvl1pPr>
            <a:lvl2pPr>
              <a:defRPr sz="2000">
                <a:solidFill>
                  <a:schemeClr val="bg1"/>
                </a:solidFill>
              </a:defRPr>
            </a:lvl2pPr>
            <a:lvl3pPr>
              <a:defRPr sz="1800">
                <a:solidFill>
                  <a:schemeClr val="bg1"/>
                </a:solidFill>
              </a:defRPr>
            </a:lvl3pPr>
            <a:lvl4pPr>
              <a:defRPr sz="1800">
                <a:solidFill>
                  <a:schemeClr val="bg1"/>
                </a:solidFill>
              </a:defRPr>
            </a:lvl4pPr>
            <a:lvl5pPr marL="1257300" indent="-266700">
              <a:defRPr sz="1800">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Tree>
    <p:extLst>
      <p:ext uri="{BB962C8B-B14F-4D97-AF65-F5344CB8AC3E}">
        <p14:creationId xmlns:p14="http://schemas.microsoft.com/office/powerpoint/2010/main" val="14195573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ata61 Divider Slide 2">
    <p:spTree>
      <p:nvGrpSpPr>
        <p:cNvPr id="1" name=""/>
        <p:cNvGrpSpPr/>
        <p:nvPr/>
      </p:nvGrpSpPr>
      <p:grpSpPr>
        <a:xfrm>
          <a:off x="0" y="0"/>
          <a:ext cx="0" cy="0"/>
          <a:chOff x="0" y="0"/>
          <a:chExt cx="0" cy="0"/>
        </a:xfrm>
      </p:grpSpPr>
      <p:sp>
        <p:nvSpPr>
          <p:cNvPr id="5" name="Picture Placeholder 7">
            <a:extLst>
              <a:ext uri="{FF2B5EF4-FFF2-40B4-BE49-F238E27FC236}">
                <a16:creationId xmlns:a16="http://schemas.microsoft.com/office/drawing/2014/main" id="{480A1A22-7EA6-4C63-BC39-24A15AD83226}"/>
              </a:ext>
            </a:extLst>
          </p:cNvPr>
          <p:cNvSpPr>
            <a:spLocks noGrp="1"/>
          </p:cNvSpPr>
          <p:nvPr>
            <p:ph type="pic" sz="quarter" idx="10"/>
          </p:nvPr>
        </p:nvSpPr>
        <p:spPr>
          <a:xfrm>
            <a:off x="3253176" y="-14960"/>
            <a:ext cx="8943198" cy="5079085"/>
          </a:xfrm>
          <a:custGeom>
            <a:avLst/>
            <a:gdLst>
              <a:gd name="connsiteX0" fmla="*/ 0 w 9906000"/>
              <a:gd name="connsiteY0" fmla="*/ 1952343 h 5334000"/>
              <a:gd name="connsiteX1" fmla="*/ 1327221 w 9906000"/>
              <a:gd name="connsiteY1" fmla="*/ 714657 h 5334000"/>
              <a:gd name="connsiteX2" fmla="*/ 3625779 w 9906000"/>
              <a:gd name="connsiteY2" fmla="*/ 0 h 5334000"/>
              <a:gd name="connsiteX3" fmla="*/ 6280221 w 9906000"/>
              <a:gd name="connsiteY3" fmla="*/ 0 h 5334000"/>
              <a:gd name="connsiteX4" fmla="*/ 8578779 w 9906000"/>
              <a:gd name="connsiteY4" fmla="*/ 714657 h 5334000"/>
              <a:gd name="connsiteX5" fmla="*/ 9906000 w 9906000"/>
              <a:gd name="connsiteY5" fmla="*/ 1952343 h 5334000"/>
              <a:gd name="connsiteX6" fmla="*/ 9906000 w 9906000"/>
              <a:gd name="connsiteY6" fmla="*/ 3381657 h 5334000"/>
              <a:gd name="connsiteX7" fmla="*/ 8578779 w 9906000"/>
              <a:gd name="connsiteY7" fmla="*/ 4619343 h 5334000"/>
              <a:gd name="connsiteX8" fmla="*/ 6280221 w 9906000"/>
              <a:gd name="connsiteY8" fmla="*/ 5334000 h 5334000"/>
              <a:gd name="connsiteX9" fmla="*/ 3625779 w 9906000"/>
              <a:gd name="connsiteY9" fmla="*/ 5334000 h 5334000"/>
              <a:gd name="connsiteX10" fmla="*/ 1327221 w 9906000"/>
              <a:gd name="connsiteY10" fmla="*/ 4619343 h 5334000"/>
              <a:gd name="connsiteX11" fmla="*/ 0 w 9906000"/>
              <a:gd name="connsiteY11" fmla="*/ 3381657 h 5334000"/>
              <a:gd name="connsiteX12" fmla="*/ 0 w 9906000"/>
              <a:gd name="connsiteY12" fmla="*/ 1952343 h 5334000"/>
              <a:gd name="connsiteX0" fmla="*/ 0 w 9906000"/>
              <a:gd name="connsiteY0" fmla="*/ 1952343 h 5334000"/>
              <a:gd name="connsiteX1" fmla="*/ 60396 w 9906000"/>
              <a:gd name="connsiteY1" fmla="*/ 9806 h 5334000"/>
              <a:gd name="connsiteX2" fmla="*/ 3625779 w 9906000"/>
              <a:gd name="connsiteY2" fmla="*/ 0 h 5334000"/>
              <a:gd name="connsiteX3" fmla="*/ 6280221 w 9906000"/>
              <a:gd name="connsiteY3" fmla="*/ 0 h 5334000"/>
              <a:gd name="connsiteX4" fmla="*/ 8578779 w 9906000"/>
              <a:gd name="connsiteY4" fmla="*/ 714657 h 5334000"/>
              <a:gd name="connsiteX5" fmla="*/ 9906000 w 9906000"/>
              <a:gd name="connsiteY5" fmla="*/ 1952343 h 5334000"/>
              <a:gd name="connsiteX6" fmla="*/ 9906000 w 9906000"/>
              <a:gd name="connsiteY6" fmla="*/ 3381657 h 5334000"/>
              <a:gd name="connsiteX7" fmla="*/ 8578779 w 9906000"/>
              <a:gd name="connsiteY7" fmla="*/ 4619343 h 5334000"/>
              <a:gd name="connsiteX8" fmla="*/ 6280221 w 9906000"/>
              <a:gd name="connsiteY8" fmla="*/ 5334000 h 5334000"/>
              <a:gd name="connsiteX9" fmla="*/ 3625779 w 9906000"/>
              <a:gd name="connsiteY9" fmla="*/ 5334000 h 5334000"/>
              <a:gd name="connsiteX10" fmla="*/ 1327221 w 9906000"/>
              <a:gd name="connsiteY10" fmla="*/ 4619343 h 5334000"/>
              <a:gd name="connsiteX11" fmla="*/ 0 w 9906000"/>
              <a:gd name="connsiteY11" fmla="*/ 3381657 h 5334000"/>
              <a:gd name="connsiteX12" fmla="*/ 0 w 9906000"/>
              <a:gd name="connsiteY12" fmla="*/ 1952343 h 5334000"/>
              <a:gd name="connsiteX0" fmla="*/ 0 w 9906000"/>
              <a:gd name="connsiteY0" fmla="*/ 1952343 h 5334000"/>
              <a:gd name="connsiteX1" fmla="*/ 60396 w 9906000"/>
              <a:gd name="connsiteY1" fmla="*/ 9806 h 5334000"/>
              <a:gd name="connsiteX2" fmla="*/ 3625779 w 9906000"/>
              <a:gd name="connsiteY2" fmla="*/ 0 h 5334000"/>
              <a:gd name="connsiteX3" fmla="*/ 6280221 w 9906000"/>
              <a:gd name="connsiteY3" fmla="*/ 0 h 5334000"/>
              <a:gd name="connsiteX4" fmla="*/ 8578779 w 9906000"/>
              <a:gd name="connsiteY4" fmla="*/ 714657 h 5334000"/>
              <a:gd name="connsiteX5" fmla="*/ 9906000 w 9906000"/>
              <a:gd name="connsiteY5" fmla="*/ 1952343 h 5334000"/>
              <a:gd name="connsiteX6" fmla="*/ 9906000 w 9906000"/>
              <a:gd name="connsiteY6" fmla="*/ 3381657 h 5334000"/>
              <a:gd name="connsiteX7" fmla="*/ 8578779 w 9906000"/>
              <a:gd name="connsiteY7" fmla="*/ 4619343 h 5334000"/>
              <a:gd name="connsiteX8" fmla="*/ 6280221 w 9906000"/>
              <a:gd name="connsiteY8" fmla="*/ 5334000 h 5334000"/>
              <a:gd name="connsiteX9" fmla="*/ 3625779 w 9906000"/>
              <a:gd name="connsiteY9" fmla="*/ 5334000 h 5334000"/>
              <a:gd name="connsiteX10" fmla="*/ 1327221 w 9906000"/>
              <a:gd name="connsiteY10" fmla="*/ 4619343 h 5334000"/>
              <a:gd name="connsiteX11" fmla="*/ 0 w 9906000"/>
              <a:gd name="connsiteY11" fmla="*/ 3381657 h 5334000"/>
              <a:gd name="connsiteX12" fmla="*/ 0 w 9906000"/>
              <a:gd name="connsiteY12" fmla="*/ 1952343 h 5334000"/>
              <a:gd name="connsiteX0" fmla="*/ 876300 w 9906000"/>
              <a:gd name="connsiteY0" fmla="*/ 1018893 h 5334000"/>
              <a:gd name="connsiteX1" fmla="*/ 60396 w 9906000"/>
              <a:gd name="connsiteY1" fmla="*/ 9806 h 5334000"/>
              <a:gd name="connsiteX2" fmla="*/ 3625779 w 9906000"/>
              <a:gd name="connsiteY2" fmla="*/ 0 h 5334000"/>
              <a:gd name="connsiteX3" fmla="*/ 6280221 w 9906000"/>
              <a:gd name="connsiteY3" fmla="*/ 0 h 5334000"/>
              <a:gd name="connsiteX4" fmla="*/ 8578779 w 9906000"/>
              <a:gd name="connsiteY4" fmla="*/ 714657 h 5334000"/>
              <a:gd name="connsiteX5" fmla="*/ 9906000 w 9906000"/>
              <a:gd name="connsiteY5" fmla="*/ 1952343 h 5334000"/>
              <a:gd name="connsiteX6" fmla="*/ 9906000 w 9906000"/>
              <a:gd name="connsiteY6" fmla="*/ 3381657 h 5334000"/>
              <a:gd name="connsiteX7" fmla="*/ 8578779 w 9906000"/>
              <a:gd name="connsiteY7" fmla="*/ 4619343 h 5334000"/>
              <a:gd name="connsiteX8" fmla="*/ 6280221 w 9906000"/>
              <a:gd name="connsiteY8" fmla="*/ 5334000 h 5334000"/>
              <a:gd name="connsiteX9" fmla="*/ 3625779 w 9906000"/>
              <a:gd name="connsiteY9" fmla="*/ 5334000 h 5334000"/>
              <a:gd name="connsiteX10" fmla="*/ 1327221 w 9906000"/>
              <a:gd name="connsiteY10" fmla="*/ 4619343 h 5334000"/>
              <a:gd name="connsiteX11" fmla="*/ 0 w 9906000"/>
              <a:gd name="connsiteY11" fmla="*/ 3381657 h 5334000"/>
              <a:gd name="connsiteX12" fmla="*/ 876300 w 9906000"/>
              <a:gd name="connsiteY12" fmla="*/ 1018893 h 5334000"/>
              <a:gd name="connsiteX0" fmla="*/ 1323975 w 9906000"/>
              <a:gd name="connsiteY0" fmla="*/ 799818 h 5334000"/>
              <a:gd name="connsiteX1" fmla="*/ 60396 w 9906000"/>
              <a:gd name="connsiteY1" fmla="*/ 9806 h 5334000"/>
              <a:gd name="connsiteX2" fmla="*/ 3625779 w 9906000"/>
              <a:gd name="connsiteY2" fmla="*/ 0 h 5334000"/>
              <a:gd name="connsiteX3" fmla="*/ 6280221 w 9906000"/>
              <a:gd name="connsiteY3" fmla="*/ 0 h 5334000"/>
              <a:gd name="connsiteX4" fmla="*/ 8578779 w 9906000"/>
              <a:gd name="connsiteY4" fmla="*/ 714657 h 5334000"/>
              <a:gd name="connsiteX5" fmla="*/ 9906000 w 9906000"/>
              <a:gd name="connsiteY5" fmla="*/ 1952343 h 5334000"/>
              <a:gd name="connsiteX6" fmla="*/ 9906000 w 9906000"/>
              <a:gd name="connsiteY6" fmla="*/ 3381657 h 5334000"/>
              <a:gd name="connsiteX7" fmla="*/ 8578779 w 9906000"/>
              <a:gd name="connsiteY7" fmla="*/ 4619343 h 5334000"/>
              <a:gd name="connsiteX8" fmla="*/ 6280221 w 9906000"/>
              <a:gd name="connsiteY8" fmla="*/ 5334000 h 5334000"/>
              <a:gd name="connsiteX9" fmla="*/ 3625779 w 9906000"/>
              <a:gd name="connsiteY9" fmla="*/ 5334000 h 5334000"/>
              <a:gd name="connsiteX10" fmla="*/ 1327221 w 9906000"/>
              <a:gd name="connsiteY10" fmla="*/ 4619343 h 5334000"/>
              <a:gd name="connsiteX11" fmla="*/ 0 w 9906000"/>
              <a:gd name="connsiteY11" fmla="*/ 3381657 h 5334000"/>
              <a:gd name="connsiteX12" fmla="*/ 1323975 w 9906000"/>
              <a:gd name="connsiteY12" fmla="*/ 799818 h 5334000"/>
              <a:gd name="connsiteX0" fmla="*/ 1085850 w 9906000"/>
              <a:gd name="connsiteY0" fmla="*/ 980793 h 5334000"/>
              <a:gd name="connsiteX1" fmla="*/ 60396 w 9906000"/>
              <a:gd name="connsiteY1" fmla="*/ 9806 h 5334000"/>
              <a:gd name="connsiteX2" fmla="*/ 3625779 w 9906000"/>
              <a:gd name="connsiteY2" fmla="*/ 0 h 5334000"/>
              <a:gd name="connsiteX3" fmla="*/ 6280221 w 9906000"/>
              <a:gd name="connsiteY3" fmla="*/ 0 h 5334000"/>
              <a:gd name="connsiteX4" fmla="*/ 8578779 w 9906000"/>
              <a:gd name="connsiteY4" fmla="*/ 714657 h 5334000"/>
              <a:gd name="connsiteX5" fmla="*/ 9906000 w 9906000"/>
              <a:gd name="connsiteY5" fmla="*/ 1952343 h 5334000"/>
              <a:gd name="connsiteX6" fmla="*/ 9906000 w 9906000"/>
              <a:gd name="connsiteY6" fmla="*/ 3381657 h 5334000"/>
              <a:gd name="connsiteX7" fmla="*/ 8578779 w 9906000"/>
              <a:gd name="connsiteY7" fmla="*/ 4619343 h 5334000"/>
              <a:gd name="connsiteX8" fmla="*/ 6280221 w 9906000"/>
              <a:gd name="connsiteY8" fmla="*/ 5334000 h 5334000"/>
              <a:gd name="connsiteX9" fmla="*/ 3625779 w 9906000"/>
              <a:gd name="connsiteY9" fmla="*/ 5334000 h 5334000"/>
              <a:gd name="connsiteX10" fmla="*/ 1327221 w 9906000"/>
              <a:gd name="connsiteY10" fmla="*/ 4619343 h 5334000"/>
              <a:gd name="connsiteX11" fmla="*/ 0 w 9906000"/>
              <a:gd name="connsiteY11" fmla="*/ 3381657 h 5334000"/>
              <a:gd name="connsiteX12" fmla="*/ 1085850 w 9906000"/>
              <a:gd name="connsiteY12" fmla="*/ 980793 h 5334000"/>
              <a:gd name="connsiteX0" fmla="*/ 1085850 w 9912279"/>
              <a:gd name="connsiteY0" fmla="*/ 980793 h 5334000"/>
              <a:gd name="connsiteX1" fmla="*/ 60396 w 9912279"/>
              <a:gd name="connsiteY1" fmla="*/ 9806 h 5334000"/>
              <a:gd name="connsiteX2" fmla="*/ 3625779 w 9912279"/>
              <a:gd name="connsiteY2" fmla="*/ 0 h 5334000"/>
              <a:gd name="connsiteX3" fmla="*/ 6280221 w 9912279"/>
              <a:gd name="connsiteY3" fmla="*/ 0 h 5334000"/>
              <a:gd name="connsiteX4" fmla="*/ 9912279 w 9912279"/>
              <a:gd name="connsiteY4" fmla="*/ 282 h 5334000"/>
              <a:gd name="connsiteX5" fmla="*/ 9906000 w 9912279"/>
              <a:gd name="connsiteY5" fmla="*/ 1952343 h 5334000"/>
              <a:gd name="connsiteX6" fmla="*/ 9906000 w 9912279"/>
              <a:gd name="connsiteY6" fmla="*/ 3381657 h 5334000"/>
              <a:gd name="connsiteX7" fmla="*/ 8578779 w 9912279"/>
              <a:gd name="connsiteY7" fmla="*/ 4619343 h 5334000"/>
              <a:gd name="connsiteX8" fmla="*/ 6280221 w 9912279"/>
              <a:gd name="connsiteY8" fmla="*/ 5334000 h 5334000"/>
              <a:gd name="connsiteX9" fmla="*/ 3625779 w 9912279"/>
              <a:gd name="connsiteY9" fmla="*/ 5334000 h 5334000"/>
              <a:gd name="connsiteX10" fmla="*/ 1327221 w 9912279"/>
              <a:gd name="connsiteY10" fmla="*/ 4619343 h 5334000"/>
              <a:gd name="connsiteX11" fmla="*/ 0 w 9912279"/>
              <a:gd name="connsiteY11" fmla="*/ 3381657 h 5334000"/>
              <a:gd name="connsiteX12" fmla="*/ 1085850 w 9912279"/>
              <a:gd name="connsiteY12" fmla="*/ 980793 h 5334000"/>
              <a:gd name="connsiteX0" fmla="*/ 1085850 w 9912279"/>
              <a:gd name="connsiteY0" fmla="*/ 980793 h 5334000"/>
              <a:gd name="connsiteX1" fmla="*/ 60396 w 9912279"/>
              <a:gd name="connsiteY1" fmla="*/ 9806 h 5334000"/>
              <a:gd name="connsiteX2" fmla="*/ 3625779 w 9912279"/>
              <a:gd name="connsiteY2" fmla="*/ 0 h 5334000"/>
              <a:gd name="connsiteX3" fmla="*/ 6280221 w 9912279"/>
              <a:gd name="connsiteY3" fmla="*/ 0 h 5334000"/>
              <a:gd name="connsiteX4" fmla="*/ 9912279 w 9912279"/>
              <a:gd name="connsiteY4" fmla="*/ 282 h 5334000"/>
              <a:gd name="connsiteX5" fmla="*/ 9906000 w 9912279"/>
              <a:gd name="connsiteY5" fmla="*/ 1952343 h 5334000"/>
              <a:gd name="connsiteX6" fmla="*/ 9705975 w 9912279"/>
              <a:gd name="connsiteY6" fmla="*/ 3057807 h 5334000"/>
              <a:gd name="connsiteX7" fmla="*/ 8578779 w 9912279"/>
              <a:gd name="connsiteY7" fmla="*/ 4619343 h 5334000"/>
              <a:gd name="connsiteX8" fmla="*/ 6280221 w 9912279"/>
              <a:gd name="connsiteY8" fmla="*/ 5334000 h 5334000"/>
              <a:gd name="connsiteX9" fmla="*/ 3625779 w 9912279"/>
              <a:gd name="connsiteY9" fmla="*/ 5334000 h 5334000"/>
              <a:gd name="connsiteX10" fmla="*/ 1327221 w 9912279"/>
              <a:gd name="connsiteY10" fmla="*/ 4619343 h 5334000"/>
              <a:gd name="connsiteX11" fmla="*/ 0 w 9912279"/>
              <a:gd name="connsiteY11" fmla="*/ 3381657 h 5334000"/>
              <a:gd name="connsiteX12" fmla="*/ 1085850 w 9912279"/>
              <a:gd name="connsiteY12" fmla="*/ 980793 h 5334000"/>
              <a:gd name="connsiteX0" fmla="*/ 1085850 w 9912279"/>
              <a:gd name="connsiteY0" fmla="*/ 980793 h 5334000"/>
              <a:gd name="connsiteX1" fmla="*/ 60396 w 9912279"/>
              <a:gd name="connsiteY1" fmla="*/ 9806 h 5334000"/>
              <a:gd name="connsiteX2" fmla="*/ 3625779 w 9912279"/>
              <a:gd name="connsiteY2" fmla="*/ 0 h 5334000"/>
              <a:gd name="connsiteX3" fmla="*/ 6280221 w 9912279"/>
              <a:gd name="connsiteY3" fmla="*/ 0 h 5334000"/>
              <a:gd name="connsiteX4" fmla="*/ 9912279 w 9912279"/>
              <a:gd name="connsiteY4" fmla="*/ 282 h 5334000"/>
              <a:gd name="connsiteX5" fmla="*/ 9906000 w 9912279"/>
              <a:gd name="connsiteY5" fmla="*/ 1952343 h 5334000"/>
              <a:gd name="connsiteX6" fmla="*/ 9705975 w 9912279"/>
              <a:gd name="connsiteY6" fmla="*/ 3057807 h 5334000"/>
              <a:gd name="connsiteX7" fmla="*/ 8578779 w 9912279"/>
              <a:gd name="connsiteY7" fmla="*/ 4619343 h 5334000"/>
              <a:gd name="connsiteX8" fmla="*/ 6280221 w 9912279"/>
              <a:gd name="connsiteY8" fmla="*/ 5334000 h 5334000"/>
              <a:gd name="connsiteX9" fmla="*/ 3625779 w 9912279"/>
              <a:gd name="connsiteY9" fmla="*/ 5334000 h 5334000"/>
              <a:gd name="connsiteX10" fmla="*/ 1327221 w 9912279"/>
              <a:gd name="connsiteY10" fmla="*/ 4619343 h 5334000"/>
              <a:gd name="connsiteX11" fmla="*/ 0 w 9912279"/>
              <a:gd name="connsiteY11" fmla="*/ 3381657 h 5334000"/>
              <a:gd name="connsiteX12" fmla="*/ 1085850 w 9912279"/>
              <a:gd name="connsiteY12" fmla="*/ 980793 h 5334000"/>
              <a:gd name="connsiteX0" fmla="*/ 1085850 w 9912279"/>
              <a:gd name="connsiteY0" fmla="*/ 980793 h 5334000"/>
              <a:gd name="connsiteX1" fmla="*/ 60396 w 9912279"/>
              <a:gd name="connsiteY1" fmla="*/ 9806 h 5334000"/>
              <a:gd name="connsiteX2" fmla="*/ 3625779 w 9912279"/>
              <a:gd name="connsiteY2" fmla="*/ 0 h 5334000"/>
              <a:gd name="connsiteX3" fmla="*/ 6280221 w 9912279"/>
              <a:gd name="connsiteY3" fmla="*/ 0 h 5334000"/>
              <a:gd name="connsiteX4" fmla="*/ 9912279 w 9912279"/>
              <a:gd name="connsiteY4" fmla="*/ 282 h 5334000"/>
              <a:gd name="connsiteX5" fmla="*/ 9906000 w 9912279"/>
              <a:gd name="connsiteY5" fmla="*/ 1952343 h 5334000"/>
              <a:gd name="connsiteX6" fmla="*/ 9896475 w 9912279"/>
              <a:gd name="connsiteY6" fmla="*/ 2848257 h 5334000"/>
              <a:gd name="connsiteX7" fmla="*/ 8578779 w 9912279"/>
              <a:gd name="connsiteY7" fmla="*/ 4619343 h 5334000"/>
              <a:gd name="connsiteX8" fmla="*/ 6280221 w 9912279"/>
              <a:gd name="connsiteY8" fmla="*/ 5334000 h 5334000"/>
              <a:gd name="connsiteX9" fmla="*/ 3625779 w 9912279"/>
              <a:gd name="connsiteY9" fmla="*/ 5334000 h 5334000"/>
              <a:gd name="connsiteX10" fmla="*/ 1327221 w 9912279"/>
              <a:gd name="connsiteY10" fmla="*/ 4619343 h 5334000"/>
              <a:gd name="connsiteX11" fmla="*/ 0 w 9912279"/>
              <a:gd name="connsiteY11" fmla="*/ 3381657 h 5334000"/>
              <a:gd name="connsiteX12" fmla="*/ 1085850 w 9912279"/>
              <a:gd name="connsiteY12" fmla="*/ 980793 h 5334000"/>
              <a:gd name="connsiteX0" fmla="*/ 1085850 w 9912279"/>
              <a:gd name="connsiteY0" fmla="*/ 980793 h 5334000"/>
              <a:gd name="connsiteX1" fmla="*/ 60396 w 9912279"/>
              <a:gd name="connsiteY1" fmla="*/ 9806 h 5334000"/>
              <a:gd name="connsiteX2" fmla="*/ 3625779 w 9912279"/>
              <a:gd name="connsiteY2" fmla="*/ 0 h 5334000"/>
              <a:gd name="connsiteX3" fmla="*/ 6280221 w 9912279"/>
              <a:gd name="connsiteY3" fmla="*/ 0 h 5334000"/>
              <a:gd name="connsiteX4" fmla="*/ 9912279 w 9912279"/>
              <a:gd name="connsiteY4" fmla="*/ 282 h 5334000"/>
              <a:gd name="connsiteX5" fmla="*/ 9906000 w 9912279"/>
              <a:gd name="connsiteY5" fmla="*/ 1952343 h 5334000"/>
              <a:gd name="connsiteX6" fmla="*/ 9896475 w 9912279"/>
              <a:gd name="connsiteY6" fmla="*/ 2848257 h 5334000"/>
              <a:gd name="connsiteX7" fmla="*/ 8864529 w 9912279"/>
              <a:gd name="connsiteY7" fmla="*/ 4619343 h 5334000"/>
              <a:gd name="connsiteX8" fmla="*/ 6280221 w 9912279"/>
              <a:gd name="connsiteY8" fmla="*/ 5334000 h 5334000"/>
              <a:gd name="connsiteX9" fmla="*/ 3625779 w 9912279"/>
              <a:gd name="connsiteY9" fmla="*/ 5334000 h 5334000"/>
              <a:gd name="connsiteX10" fmla="*/ 1327221 w 9912279"/>
              <a:gd name="connsiteY10" fmla="*/ 4619343 h 5334000"/>
              <a:gd name="connsiteX11" fmla="*/ 0 w 9912279"/>
              <a:gd name="connsiteY11" fmla="*/ 3381657 h 5334000"/>
              <a:gd name="connsiteX12" fmla="*/ 1085850 w 9912279"/>
              <a:gd name="connsiteY12" fmla="*/ 980793 h 5334000"/>
              <a:gd name="connsiteX0" fmla="*/ 1085850 w 9912279"/>
              <a:gd name="connsiteY0" fmla="*/ 980793 h 5334000"/>
              <a:gd name="connsiteX1" fmla="*/ 60396 w 9912279"/>
              <a:gd name="connsiteY1" fmla="*/ 9806 h 5334000"/>
              <a:gd name="connsiteX2" fmla="*/ 3625779 w 9912279"/>
              <a:gd name="connsiteY2" fmla="*/ 0 h 5334000"/>
              <a:gd name="connsiteX3" fmla="*/ 6280221 w 9912279"/>
              <a:gd name="connsiteY3" fmla="*/ 0 h 5334000"/>
              <a:gd name="connsiteX4" fmla="*/ 9912279 w 9912279"/>
              <a:gd name="connsiteY4" fmla="*/ 282 h 5334000"/>
              <a:gd name="connsiteX5" fmla="*/ 9906000 w 9912279"/>
              <a:gd name="connsiteY5" fmla="*/ 1952343 h 5334000"/>
              <a:gd name="connsiteX6" fmla="*/ 9896475 w 9912279"/>
              <a:gd name="connsiteY6" fmla="*/ 2848257 h 5334000"/>
              <a:gd name="connsiteX7" fmla="*/ 9129713 w 9912279"/>
              <a:gd name="connsiteY7" fmla="*/ 4195763 h 5334000"/>
              <a:gd name="connsiteX8" fmla="*/ 8864529 w 9912279"/>
              <a:gd name="connsiteY8" fmla="*/ 4619343 h 5334000"/>
              <a:gd name="connsiteX9" fmla="*/ 6280221 w 9912279"/>
              <a:gd name="connsiteY9" fmla="*/ 5334000 h 5334000"/>
              <a:gd name="connsiteX10" fmla="*/ 3625779 w 9912279"/>
              <a:gd name="connsiteY10" fmla="*/ 5334000 h 5334000"/>
              <a:gd name="connsiteX11" fmla="*/ 1327221 w 9912279"/>
              <a:gd name="connsiteY11" fmla="*/ 4619343 h 5334000"/>
              <a:gd name="connsiteX12" fmla="*/ 0 w 9912279"/>
              <a:gd name="connsiteY12" fmla="*/ 3381657 h 5334000"/>
              <a:gd name="connsiteX13" fmla="*/ 1085850 w 9912279"/>
              <a:gd name="connsiteY13" fmla="*/ 980793 h 5334000"/>
              <a:gd name="connsiteX0" fmla="*/ 1085850 w 9912279"/>
              <a:gd name="connsiteY0" fmla="*/ 980793 h 5334000"/>
              <a:gd name="connsiteX1" fmla="*/ 60396 w 9912279"/>
              <a:gd name="connsiteY1" fmla="*/ 9806 h 5334000"/>
              <a:gd name="connsiteX2" fmla="*/ 3625779 w 9912279"/>
              <a:gd name="connsiteY2" fmla="*/ 0 h 5334000"/>
              <a:gd name="connsiteX3" fmla="*/ 6280221 w 9912279"/>
              <a:gd name="connsiteY3" fmla="*/ 0 h 5334000"/>
              <a:gd name="connsiteX4" fmla="*/ 9912279 w 9912279"/>
              <a:gd name="connsiteY4" fmla="*/ 282 h 5334000"/>
              <a:gd name="connsiteX5" fmla="*/ 9906000 w 9912279"/>
              <a:gd name="connsiteY5" fmla="*/ 1952343 h 5334000"/>
              <a:gd name="connsiteX6" fmla="*/ 9896475 w 9912279"/>
              <a:gd name="connsiteY6" fmla="*/ 2848257 h 5334000"/>
              <a:gd name="connsiteX7" fmla="*/ 9129713 w 9912279"/>
              <a:gd name="connsiteY7" fmla="*/ 4195763 h 5334000"/>
              <a:gd name="connsiteX8" fmla="*/ 9283629 w 9912279"/>
              <a:gd name="connsiteY8" fmla="*/ 4447893 h 5334000"/>
              <a:gd name="connsiteX9" fmla="*/ 6280221 w 9912279"/>
              <a:gd name="connsiteY9" fmla="*/ 5334000 h 5334000"/>
              <a:gd name="connsiteX10" fmla="*/ 3625779 w 9912279"/>
              <a:gd name="connsiteY10" fmla="*/ 5334000 h 5334000"/>
              <a:gd name="connsiteX11" fmla="*/ 1327221 w 9912279"/>
              <a:gd name="connsiteY11" fmla="*/ 4619343 h 5334000"/>
              <a:gd name="connsiteX12" fmla="*/ 0 w 9912279"/>
              <a:gd name="connsiteY12" fmla="*/ 3381657 h 5334000"/>
              <a:gd name="connsiteX13" fmla="*/ 1085850 w 9912279"/>
              <a:gd name="connsiteY13" fmla="*/ 980793 h 5334000"/>
              <a:gd name="connsiteX0" fmla="*/ 1085850 w 9912279"/>
              <a:gd name="connsiteY0" fmla="*/ 980793 h 5334000"/>
              <a:gd name="connsiteX1" fmla="*/ 60396 w 9912279"/>
              <a:gd name="connsiteY1" fmla="*/ 9806 h 5334000"/>
              <a:gd name="connsiteX2" fmla="*/ 3625779 w 9912279"/>
              <a:gd name="connsiteY2" fmla="*/ 0 h 5334000"/>
              <a:gd name="connsiteX3" fmla="*/ 6280221 w 9912279"/>
              <a:gd name="connsiteY3" fmla="*/ 0 h 5334000"/>
              <a:gd name="connsiteX4" fmla="*/ 9912279 w 9912279"/>
              <a:gd name="connsiteY4" fmla="*/ 282 h 5334000"/>
              <a:gd name="connsiteX5" fmla="*/ 9906000 w 9912279"/>
              <a:gd name="connsiteY5" fmla="*/ 1952343 h 5334000"/>
              <a:gd name="connsiteX6" fmla="*/ 9896475 w 9912279"/>
              <a:gd name="connsiteY6" fmla="*/ 2848257 h 5334000"/>
              <a:gd name="connsiteX7" fmla="*/ 9129713 w 9912279"/>
              <a:gd name="connsiteY7" fmla="*/ 4195763 h 5334000"/>
              <a:gd name="connsiteX8" fmla="*/ 9283629 w 9912279"/>
              <a:gd name="connsiteY8" fmla="*/ 4447893 h 5334000"/>
              <a:gd name="connsiteX9" fmla="*/ 8701088 w 9912279"/>
              <a:gd name="connsiteY9" fmla="*/ 4633913 h 5334000"/>
              <a:gd name="connsiteX10" fmla="*/ 6280221 w 9912279"/>
              <a:gd name="connsiteY10" fmla="*/ 5334000 h 5334000"/>
              <a:gd name="connsiteX11" fmla="*/ 3625779 w 9912279"/>
              <a:gd name="connsiteY11" fmla="*/ 5334000 h 5334000"/>
              <a:gd name="connsiteX12" fmla="*/ 1327221 w 9912279"/>
              <a:gd name="connsiteY12" fmla="*/ 4619343 h 5334000"/>
              <a:gd name="connsiteX13" fmla="*/ 0 w 9912279"/>
              <a:gd name="connsiteY13" fmla="*/ 3381657 h 5334000"/>
              <a:gd name="connsiteX14" fmla="*/ 1085850 w 9912279"/>
              <a:gd name="connsiteY14" fmla="*/ 980793 h 5334000"/>
              <a:gd name="connsiteX0" fmla="*/ 1085850 w 9912279"/>
              <a:gd name="connsiteY0" fmla="*/ 980793 h 5334000"/>
              <a:gd name="connsiteX1" fmla="*/ 60396 w 9912279"/>
              <a:gd name="connsiteY1" fmla="*/ 9806 h 5334000"/>
              <a:gd name="connsiteX2" fmla="*/ 3625779 w 9912279"/>
              <a:gd name="connsiteY2" fmla="*/ 0 h 5334000"/>
              <a:gd name="connsiteX3" fmla="*/ 6280221 w 9912279"/>
              <a:gd name="connsiteY3" fmla="*/ 0 h 5334000"/>
              <a:gd name="connsiteX4" fmla="*/ 9912279 w 9912279"/>
              <a:gd name="connsiteY4" fmla="*/ 282 h 5334000"/>
              <a:gd name="connsiteX5" fmla="*/ 9906000 w 9912279"/>
              <a:gd name="connsiteY5" fmla="*/ 1952343 h 5334000"/>
              <a:gd name="connsiteX6" fmla="*/ 9896475 w 9912279"/>
              <a:gd name="connsiteY6" fmla="*/ 2848257 h 5334000"/>
              <a:gd name="connsiteX7" fmla="*/ 9129713 w 9912279"/>
              <a:gd name="connsiteY7" fmla="*/ 4195763 h 5334000"/>
              <a:gd name="connsiteX8" fmla="*/ 9283629 w 9912279"/>
              <a:gd name="connsiteY8" fmla="*/ 4447893 h 5334000"/>
              <a:gd name="connsiteX9" fmla="*/ 8963025 w 9912279"/>
              <a:gd name="connsiteY9" fmla="*/ 5038725 h 5334000"/>
              <a:gd name="connsiteX10" fmla="*/ 6280221 w 9912279"/>
              <a:gd name="connsiteY10" fmla="*/ 5334000 h 5334000"/>
              <a:gd name="connsiteX11" fmla="*/ 3625779 w 9912279"/>
              <a:gd name="connsiteY11" fmla="*/ 5334000 h 5334000"/>
              <a:gd name="connsiteX12" fmla="*/ 1327221 w 9912279"/>
              <a:gd name="connsiteY12" fmla="*/ 4619343 h 5334000"/>
              <a:gd name="connsiteX13" fmla="*/ 0 w 9912279"/>
              <a:gd name="connsiteY13" fmla="*/ 3381657 h 5334000"/>
              <a:gd name="connsiteX14" fmla="*/ 1085850 w 9912279"/>
              <a:gd name="connsiteY14" fmla="*/ 980793 h 5334000"/>
              <a:gd name="connsiteX0" fmla="*/ 1085850 w 9912279"/>
              <a:gd name="connsiteY0" fmla="*/ 980793 h 5334000"/>
              <a:gd name="connsiteX1" fmla="*/ 60396 w 9912279"/>
              <a:gd name="connsiteY1" fmla="*/ 9806 h 5334000"/>
              <a:gd name="connsiteX2" fmla="*/ 3625779 w 9912279"/>
              <a:gd name="connsiteY2" fmla="*/ 0 h 5334000"/>
              <a:gd name="connsiteX3" fmla="*/ 6280221 w 9912279"/>
              <a:gd name="connsiteY3" fmla="*/ 0 h 5334000"/>
              <a:gd name="connsiteX4" fmla="*/ 9912279 w 9912279"/>
              <a:gd name="connsiteY4" fmla="*/ 282 h 5334000"/>
              <a:gd name="connsiteX5" fmla="*/ 9906000 w 9912279"/>
              <a:gd name="connsiteY5" fmla="*/ 1952343 h 5334000"/>
              <a:gd name="connsiteX6" fmla="*/ 9896475 w 9912279"/>
              <a:gd name="connsiteY6" fmla="*/ 2848257 h 5334000"/>
              <a:gd name="connsiteX7" fmla="*/ 9129713 w 9912279"/>
              <a:gd name="connsiteY7" fmla="*/ 4195763 h 5334000"/>
              <a:gd name="connsiteX8" fmla="*/ 9283629 w 9912279"/>
              <a:gd name="connsiteY8" fmla="*/ 4447893 h 5334000"/>
              <a:gd name="connsiteX9" fmla="*/ 8963025 w 9912279"/>
              <a:gd name="connsiteY9" fmla="*/ 5038725 h 5334000"/>
              <a:gd name="connsiteX10" fmla="*/ 8253413 w 9912279"/>
              <a:gd name="connsiteY10" fmla="*/ 5119688 h 5334000"/>
              <a:gd name="connsiteX11" fmla="*/ 6280221 w 9912279"/>
              <a:gd name="connsiteY11" fmla="*/ 5334000 h 5334000"/>
              <a:gd name="connsiteX12" fmla="*/ 3625779 w 9912279"/>
              <a:gd name="connsiteY12" fmla="*/ 5334000 h 5334000"/>
              <a:gd name="connsiteX13" fmla="*/ 1327221 w 9912279"/>
              <a:gd name="connsiteY13" fmla="*/ 4619343 h 5334000"/>
              <a:gd name="connsiteX14" fmla="*/ 0 w 9912279"/>
              <a:gd name="connsiteY14" fmla="*/ 3381657 h 5334000"/>
              <a:gd name="connsiteX15" fmla="*/ 1085850 w 9912279"/>
              <a:gd name="connsiteY15" fmla="*/ 980793 h 5334000"/>
              <a:gd name="connsiteX0" fmla="*/ 1085850 w 9912279"/>
              <a:gd name="connsiteY0" fmla="*/ 980793 h 5334000"/>
              <a:gd name="connsiteX1" fmla="*/ 60396 w 9912279"/>
              <a:gd name="connsiteY1" fmla="*/ 9806 h 5334000"/>
              <a:gd name="connsiteX2" fmla="*/ 3625779 w 9912279"/>
              <a:gd name="connsiteY2" fmla="*/ 0 h 5334000"/>
              <a:gd name="connsiteX3" fmla="*/ 6280221 w 9912279"/>
              <a:gd name="connsiteY3" fmla="*/ 0 h 5334000"/>
              <a:gd name="connsiteX4" fmla="*/ 9912279 w 9912279"/>
              <a:gd name="connsiteY4" fmla="*/ 282 h 5334000"/>
              <a:gd name="connsiteX5" fmla="*/ 9906000 w 9912279"/>
              <a:gd name="connsiteY5" fmla="*/ 1952343 h 5334000"/>
              <a:gd name="connsiteX6" fmla="*/ 9896475 w 9912279"/>
              <a:gd name="connsiteY6" fmla="*/ 2848257 h 5334000"/>
              <a:gd name="connsiteX7" fmla="*/ 9129713 w 9912279"/>
              <a:gd name="connsiteY7" fmla="*/ 4195763 h 5334000"/>
              <a:gd name="connsiteX8" fmla="*/ 9283629 w 9912279"/>
              <a:gd name="connsiteY8" fmla="*/ 4447893 h 5334000"/>
              <a:gd name="connsiteX9" fmla="*/ 8963025 w 9912279"/>
              <a:gd name="connsiteY9" fmla="*/ 5038725 h 5334000"/>
              <a:gd name="connsiteX10" fmla="*/ 8320088 w 9912279"/>
              <a:gd name="connsiteY10" fmla="*/ 4662488 h 5334000"/>
              <a:gd name="connsiteX11" fmla="*/ 6280221 w 9912279"/>
              <a:gd name="connsiteY11" fmla="*/ 5334000 h 5334000"/>
              <a:gd name="connsiteX12" fmla="*/ 3625779 w 9912279"/>
              <a:gd name="connsiteY12" fmla="*/ 5334000 h 5334000"/>
              <a:gd name="connsiteX13" fmla="*/ 1327221 w 9912279"/>
              <a:gd name="connsiteY13" fmla="*/ 4619343 h 5334000"/>
              <a:gd name="connsiteX14" fmla="*/ 0 w 9912279"/>
              <a:gd name="connsiteY14" fmla="*/ 3381657 h 5334000"/>
              <a:gd name="connsiteX15" fmla="*/ 1085850 w 9912279"/>
              <a:gd name="connsiteY15" fmla="*/ 980793 h 5334000"/>
              <a:gd name="connsiteX0" fmla="*/ 1085850 w 9912279"/>
              <a:gd name="connsiteY0" fmla="*/ 980793 h 5334000"/>
              <a:gd name="connsiteX1" fmla="*/ 60396 w 9912279"/>
              <a:gd name="connsiteY1" fmla="*/ 9806 h 5334000"/>
              <a:gd name="connsiteX2" fmla="*/ 3625779 w 9912279"/>
              <a:gd name="connsiteY2" fmla="*/ 0 h 5334000"/>
              <a:gd name="connsiteX3" fmla="*/ 6280221 w 9912279"/>
              <a:gd name="connsiteY3" fmla="*/ 0 h 5334000"/>
              <a:gd name="connsiteX4" fmla="*/ 9912279 w 9912279"/>
              <a:gd name="connsiteY4" fmla="*/ 282 h 5334000"/>
              <a:gd name="connsiteX5" fmla="*/ 9906000 w 9912279"/>
              <a:gd name="connsiteY5" fmla="*/ 1952343 h 5334000"/>
              <a:gd name="connsiteX6" fmla="*/ 9896475 w 9912279"/>
              <a:gd name="connsiteY6" fmla="*/ 2848257 h 5334000"/>
              <a:gd name="connsiteX7" fmla="*/ 9129713 w 9912279"/>
              <a:gd name="connsiteY7" fmla="*/ 4195763 h 5334000"/>
              <a:gd name="connsiteX8" fmla="*/ 9283629 w 9912279"/>
              <a:gd name="connsiteY8" fmla="*/ 4447893 h 5334000"/>
              <a:gd name="connsiteX9" fmla="*/ 8963025 w 9912279"/>
              <a:gd name="connsiteY9" fmla="*/ 5038725 h 5334000"/>
              <a:gd name="connsiteX10" fmla="*/ 8262938 w 9912279"/>
              <a:gd name="connsiteY10" fmla="*/ 5043488 h 5334000"/>
              <a:gd name="connsiteX11" fmla="*/ 6280221 w 9912279"/>
              <a:gd name="connsiteY11" fmla="*/ 5334000 h 5334000"/>
              <a:gd name="connsiteX12" fmla="*/ 3625779 w 9912279"/>
              <a:gd name="connsiteY12" fmla="*/ 5334000 h 5334000"/>
              <a:gd name="connsiteX13" fmla="*/ 1327221 w 9912279"/>
              <a:gd name="connsiteY13" fmla="*/ 4619343 h 5334000"/>
              <a:gd name="connsiteX14" fmla="*/ 0 w 9912279"/>
              <a:gd name="connsiteY14" fmla="*/ 3381657 h 5334000"/>
              <a:gd name="connsiteX15" fmla="*/ 1085850 w 9912279"/>
              <a:gd name="connsiteY15" fmla="*/ 980793 h 5334000"/>
              <a:gd name="connsiteX0" fmla="*/ 1085850 w 9912279"/>
              <a:gd name="connsiteY0" fmla="*/ 980793 h 5334000"/>
              <a:gd name="connsiteX1" fmla="*/ 60396 w 9912279"/>
              <a:gd name="connsiteY1" fmla="*/ 9806 h 5334000"/>
              <a:gd name="connsiteX2" fmla="*/ 3625779 w 9912279"/>
              <a:gd name="connsiteY2" fmla="*/ 0 h 5334000"/>
              <a:gd name="connsiteX3" fmla="*/ 6280221 w 9912279"/>
              <a:gd name="connsiteY3" fmla="*/ 0 h 5334000"/>
              <a:gd name="connsiteX4" fmla="*/ 9912279 w 9912279"/>
              <a:gd name="connsiteY4" fmla="*/ 282 h 5334000"/>
              <a:gd name="connsiteX5" fmla="*/ 9906000 w 9912279"/>
              <a:gd name="connsiteY5" fmla="*/ 1952343 h 5334000"/>
              <a:gd name="connsiteX6" fmla="*/ 9896475 w 9912279"/>
              <a:gd name="connsiteY6" fmla="*/ 2848257 h 5334000"/>
              <a:gd name="connsiteX7" fmla="*/ 9129713 w 9912279"/>
              <a:gd name="connsiteY7" fmla="*/ 4195763 h 5334000"/>
              <a:gd name="connsiteX8" fmla="*/ 9283629 w 9912279"/>
              <a:gd name="connsiteY8" fmla="*/ 4447893 h 5334000"/>
              <a:gd name="connsiteX9" fmla="*/ 8963025 w 9912279"/>
              <a:gd name="connsiteY9" fmla="*/ 5038725 h 5334000"/>
              <a:gd name="connsiteX10" fmla="*/ 8262938 w 9912279"/>
              <a:gd name="connsiteY10" fmla="*/ 5043488 h 5334000"/>
              <a:gd name="connsiteX11" fmla="*/ 7815263 w 9912279"/>
              <a:gd name="connsiteY11" fmla="*/ 5100638 h 5334000"/>
              <a:gd name="connsiteX12" fmla="*/ 6280221 w 9912279"/>
              <a:gd name="connsiteY12" fmla="*/ 5334000 h 5334000"/>
              <a:gd name="connsiteX13" fmla="*/ 3625779 w 9912279"/>
              <a:gd name="connsiteY13" fmla="*/ 5334000 h 5334000"/>
              <a:gd name="connsiteX14" fmla="*/ 1327221 w 9912279"/>
              <a:gd name="connsiteY14" fmla="*/ 4619343 h 5334000"/>
              <a:gd name="connsiteX15" fmla="*/ 0 w 9912279"/>
              <a:gd name="connsiteY15" fmla="*/ 3381657 h 5334000"/>
              <a:gd name="connsiteX16" fmla="*/ 1085850 w 9912279"/>
              <a:gd name="connsiteY16" fmla="*/ 980793 h 5334000"/>
              <a:gd name="connsiteX0" fmla="*/ 1085850 w 9912279"/>
              <a:gd name="connsiteY0" fmla="*/ 980793 h 5334000"/>
              <a:gd name="connsiteX1" fmla="*/ 60396 w 9912279"/>
              <a:gd name="connsiteY1" fmla="*/ 9806 h 5334000"/>
              <a:gd name="connsiteX2" fmla="*/ 3625779 w 9912279"/>
              <a:gd name="connsiteY2" fmla="*/ 0 h 5334000"/>
              <a:gd name="connsiteX3" fmla="*/ 6280221 w 9912279"/>
              <a:gd name="connsiteY3" fmla="*/ 0 h 5334000"/>
              <a:gd name="connsiteX4" fmla="*/ 9912279 w 9912279"/>
              <a:gd name="connsiteY4" fmla="*/ 282 h 5334000"/>
              <a:gd name="connsiteX5" fmla="*/ 9906000 w 9912279"/>
              <a:gd name="connsiteY5" fmla="*/ 1952343 h 5334000"/>
              <a:gd name="connsiteX6" fmla="*/ 9896475 w 9912279"/>
              <a:gd name="connsiteY6" fmla="*/ 2848257 h 5334000"/>
              <a:gd name="connsiteX7" fmla="*/ 9129713 w 9912279"/>
              <a:gd name="connsiteY7" fmla="*/ 4195763 h 5334000"/>
              <a:gd name="connsiteX8" fmla="*/ 9283629 w 9912279"/>
              <a:gd name="connsiteY8" fmla="*/ 4447893 h 5334000"/>
              <a:gd name="connsiteX9" fmla="*/ 8963025 w 9912279"/>
              <a:gd name="connsiteY9" fmla="*/ 5038725 h 5334000"/>
              <a:gd name="connsiteX10" fmla="*/ 8262938 w 9912279"/>
              <a:gd name="connsiteY10" fmla="*/ 5043488 h 5334000"/>
              <a:gd name="connsiteX11" fmla="*/ 7891463 w 9912279"/>
              <a:gd name="connsiteY11" fmla="*/ 4510088 h 5334000"/>
              <a:gd name="connsiteX12" fmla="*/ 6280221 w 9912279"/>
              <a:gd name="connsiteY12" fmla="*/ 5334000 h 5334000"/>
              <a:gd name="connsiteX13" fmla="*/ 3625779 w 9912279"/>
              <a:gd name="connsiteY13" fmla="*/ 5334000 h 5334000"/>
              <a:gd name="connsiteX14" fmla="*/ 1327221 w 9912279"/>
              <a:gd name="connsiteY14" fmla="*/ 4619343 h 5334000"/>
              <a:gd name="connsiteX15" fmla="*/ 0 w 9912279"/>
              <a:gd name="connsiteY15" fmla="*/ 3381657 h 5334000"/>
              <a:gd name="connsiteX16" fmla="*/ 1085850 w 9912279"/>
              <a:gd name="connsiteY16" fmla="*/ 980793 h 5334000"/>
              <a:gd name="connsiteX0" fmla="*/ 1085850 w 9912279"/>
              <a:gd name="connsiteY0" fmla="*/ 980793 h 5334000"/>
              <a:gd name="connsiteX1" fmla="*/ 60396 w 9912279"/>
              <a:gd name="connsiteY1" fmla="*/ 9806 h 5334000"/>
              <a:gd name="connsiteX2" fmla="*/ 3625779 w 9912279"/>
              <a:gd name="connsiteY2" fmla="*/ 0 h 5334000"/>
              <a:gd name="connsiteX3" fmla="*/ 6280221 w 9912279"/>
              <a:gd name="connsiteY3" fmla="*/ 0 h 5334000"/>
              <a:gd name="connsiteX4" fmla="*/ 9912279 w 9912279"/>
              <a:gd name="connsiteY4" fmla="*/ 282 h 5334000"/>
              <a:gd name="connsiteX5" fmla="*/ 9906000 w 9912279"/>
              <a:gd name="connsiteY5" fmla="*/ 1952343 h 5334000"/>
              <a:gd name="connsiteX6" fmla="*/ 9896475 w 9912279"/>
              <a:gd name="connsiteY6" fmla="*/ 2848257 h 5334000"/>
              <a:gd name="connsiteX7" fmla="*/ 9129713 w 9912279"/>
              <a:gd name="connsiteY7" fmla="*/ 4195763 h 5334000"/>
              <a:gd name="connsiteX8" fmla="*/ 9283629 w 9912279"/>
              <a:gd name="connsiteY8" fmla="*/ 4447893 h 5334000"/>
              <a:gd name="connsiteX9" fmla="*/ 8963025 w 9912279"/>
              <a:gd name="connsiteY9" fmla="*/ 5038725 h 5334000"/>
              <a:gd name="connsiteX10" fmla="*/ 8262938 w 9912279"/>
              <a:gd name="connsiteY10" fmla="*/ 5043488 h 5334000"/>
              <a:gd name="connsiteX11" fmla="*/ 8158163 w 9912279"/>
              <a:gd name="connsiteY11" fmla="*/ 4700588 h 5334000"/>
              <a:gd name="connsiteX12" fmla="*/ 6280221 w 9912279"/>
              <a:gd name="connsiteY12" fmla="*/ 5334000 h 5334000"/>
              <a:gd name="connsiteX13" fmla="*/ 3625779 w 9912279"/>
              <a:gd name="connsiteY13" fmla="*/ 5334000 h 5334000"/>
              <a:gd name="connsiteX14" fmla="*/ 1327221 w 9912279"/>
              <a:gd name="connsiteY14" fmla="*/ 4619343 h 5334000"/>
              <a:gd name="connsiteX15" fmla="*/ 0 w 9912279"/>
              <a:gd name="connsiteY15" fmla="*/ 3381657 h 5334000"/>
              <a:gd name="connsiteX16" fmla="*/ 1085850 w 9912279"/>
              <a:gd name="connsiteY16" fmla="*/ 980793 h 5334000"/>
              <a:gd name="connsiteX0" fmla="*/ 1085850 w 9912279"/>
              <a:gd name="connsiteY0" fmla="*/ 980793 h 5334000"/>
              <a:gd name="connsiteX1" fmla="*/ 60396 w 9912279"/>
              <a:gd name="connsiteY1" fmla="*/ 9806 h 5334000"/>
              <a:gd name="connsiteX2" fmla="*/ 3625779 w 9912279"/>
              <a:gd name="connsiteY2" fmla="*/ 0 h 5334000"/>
              <a:gd name="connsiteX3" fmla="*/ 6280221 w 9912279"/>
              <a:gd name="connsiteY3" fmla="*/ 0 h 5334000"/>
              <a:gd name="connsiteX4" fmla="*/ 9912279 w 9912279"/>
              <a:gd name="connsiteY4" fmla="*/ 282 h 5334000"/>
              <a:gd name="connsiteX5" fmla="*/ 9906000 w 9912279"/>
              <a:gd name="connsiteY5" fmla="*/ 1952343 h 5334000"/>
              <a:gd name="connsiteX6" fmla="*/ 9896475 w 9912279"/>
              <a:gd name="connsiteY6" fmla="*/ 2848257 h 5334000"/>
              <a:gd name="connsiteX7" fmla="*/ 9129713 w 9912279"/>
              <a:gd name="connsiteY7" fmla="*/ 4195763 h 5334000"/>
              <a:gd name="connsiteX8" fmla="*/ 9283629 w 9912279"/>
              <a:gd name="connsiteY8" fmla="*/ 4447893 h 5334000"/>
              <a:gd name="connsiteX9" fmla="*/ 8963025 w 9912279"/>
              <a:gd name="connsiteY9" fmla="*/ 5038725 h 5334000"/>
              <a:gd name="connsiteX10" fmla="*/ 8262938 w 9912279"/>
              <a:gd name="connsiteY10" fmla="*/ 5043488 h 5334000"/>
              <a:gd name="connsiteX11" fmla="*/ 8101013 w 9912279"/>
              <a:gd name="connsiteY11" fmla="*/ 4738688 h 5334000"/>
              <a:gd name="connsiteX12" fmla="*/ 6280221 w 9912279"/>
              <a:gd name="connsiteY12" fmla="*/ 5334000 h 5334000"/>
              <a:gd name="connsiteX13" fmla="*/ 3625779 w 9912279"/>
              <a:gd name="connsiteY13" fmla="*/ 5334000 h 5334000"/>
              <a:gd name="connsiteX14" fmla="*/ 1327221 w 9912279"/>
              <a:gd name="connsiteY14" fmla="*/ 4619343 h 5334000"/>
              <a:gd name="connsiteX15" fmla="*/ 0 w 9912279"/>
              <a:gd name="connsiteY15" fmla="*/ 3381657 h 5334000"/>
              <a:gd name="connsiteX16" fmla="*/ 1085850 w 9912279"/>
              <a:gd name="connsiteY16" fmla="*/ 980793 h 5334000"/>
              <a:gd name="connsiteX0" fmla="*/ 1085850 w 9912279"/>
              <a:gd name="connsiteY0" fmla="*/ 980793 h 5334000"/>
              <a:gd name="connsiteX1" fmla="*/ 60396 w 9912279"/>
              <a:gd name="connsiteY1" fmla="*/ 9806 h 5334000"/>
              <a:gd name="connsiteX2" fmla="*/ 3625779 w 9912279"/>
              <a:gd name="connsiteY2" fmla="*/ 0 h 5334000"/>
              <a:gd name="connsiteX3" fmla="*/ 6280221 w 9912279"/>
              <a:gd name="connsiteY3" fmla="*/ 0 h 5334000"/>
              <a:gd name="connsiteX4" fmla="*/ 9912279 w 9912279"/>
              <a:gd name="connsiteY4" fmla="*/ 282 h 5334000"/>
              <a:gd name="connsiteX5" fmla="*/ 9906000 w 9912279"/>
              <a:gd name="connsiteY5" fmla="*/ 1952343 h 5334000"/>
              <a:gd name="connsiteX6" fmla="*/ 9896475 w 9912279"/>
              <a:gd name="connsiteY6" fmla="*/ 2848257 h 5334000"/>
              <a:gd name="connsiteX7" fmla="*/ 9129713 w 9912279"/>
              <a:gd name="connsiteY7" fmla="*/ 4195763 h 5334000"/>
              <a:gd name="connsiteX8" fmla="*/ 9283629 w 9912279"/>
              <a:gd name="connsiteY8" fmla="*/ 4447893 h 5334000"/>
              <a:gd name="connsiteX9" fmla="*/ 8963025 w 9912279"/>
              <a:gd name="connsiteY9" fmla="*/ 5038725 h 5334000"/>
              <a:gd name="connsiteX10" fmla="*/ 8262938 w 9912279"/>
              <a:gd name="connsiteY10" fmla="*/ 5043488 h 5334000"/>
              <a:gd name="connsiteX11" fmla="*/ 8101013 w 9912279"/>
              <a:gd name="connsiteY11" fmla="*/ 4738688 h 5334000"/>
              <a:gd name="connsiteX12" fmla="*/ 6194496 w 9912279"/>
              <a:gd name="connsiteY12" fmla="*/ 4724400 h 5334000"/>
              <a:gd name="connsiteX13" fmla="*/ 3625779 w 9912279"/>
              <a:gd name="connsiteY13" fmla="*/ 5334000 h 5334000"/>
              <a:gd name="connsiteX14" fmla="*/ 1327221 w 9912279"/>
              <a:gd name="connsiteY14" fmla="*/ 4619343 h 5334000"/>
              <a:gd name="connsiteX15" fmla="*/ 0 w 9912279"/>
              <a:gd name="connsiteY15" fmla="*/ 3381657 h 5334000"/>
              <a:gd name="connsiteX16" fmla="*/ 1085850 w 9912279"/>
              <a:gd name="connsiteY16" fmla="*/ 980793 h 5334000"/>
              <a:gd name="connsiteX0" fmla="*/ 1085850 w 9912279"/>
              <a:gd name="connsiteY0" fmla="*/ 980793 h 5334000"/>
              <a:gd name="connsiteX1" fmla="*/ 60396 w 9912279"/>
              <a:gd name="connsiteY1" fmla="*/ 9806 h 5334000"/>
              <a:gd name="connsiteX2" fmla="*/ 3625779 w 9912279"/>
              <a:gd name="connsiteY2" fmla="*/ 0 h 5334000"/>
              <a:gd name="connsiteX3" fmla="*/ 6280221 w 9912279"/>
              <a:gd name="connsiteY3" fmla="*/ 0 h 5334000"/>
              <a:gd name="connsiteX4" fmla="*/ 9912279 w 9912279"/>
              <a:gd name="connsiteY4" fmla="*/ 282 h 5334000"/>
              <a:gd name="connsiteX5" fmla="*/ 9906000 w 9912279"/>
              <a:gd name="connsiteY5" fmla="*/ 1952343 h 5334000"/>
              <a:gd name="connsiteX6" fmla="*/ 9896475 w 9912279"/>
              <a:gd name="connsiteY6" fmla="*/ 2848257 h 5334000"/>
              <a:gd name="connsiteX7" fmla="*/ 9129713 w 9912279"/>
              <a:gd name="connsiteY7" fmla="*/ 4195763 h 5334000"/>
              <a:gd name="connsiteX8" fmla="*/ 9283629 w 9912279"/>
              <a:gd name="connsiteY8" fmla="*/ 4447893 h 5334000"/>
              <a:gd name="connsiteX9" fmla="*/ 8963025 w 9912279"/>
              <a:gd name="connsiteY9" fmla="*/ 5038725 h 5334000"/>
              <a:gd name="connsiteX10" fmla="*/ 8262938 w 9912279"/>
              <a:gd name="connsiteY10" fmla="*/ 5043488 h 5334000"/>
              <a:gd name="connsiteX11" fmla="*/ 8101013 w 9912279"/>
              <a:gd name="connsiteY11" fmla="*/ 4738688 h 5334000"/>
              <a:gd name="connsiteX12" fmla="*/ 4413321 w 9912279"/>
              <a:gd name="connsiteY12" fmla="*/ 4657725 h 5334000"/>
              <a:gd name="connsiteX13" fmla="*/ 3625779 w 9912279"/>
              <a:gd name="connsiteY13" fmla="*/ 5334000 h 5334000"/>
              <a:gd name="connsiteX14" fmla="*/ 1327221 w 9912279"/>
              <a:gd name="connsiteY14" fmla="*/ 4619343 h 5334000"/>
              <a:gd name="connsiteX15" fmla="*/ 0 w 9912279"/>
              <a:gd name="connsiteY15" fmla="*/ 3381657 h 5334000"/>
              <a:gd name="connsiteX16" fmla="*/ 1085850 w 9912279"/>
              <a:gd name="connsiteY16" fmla="*/ 980793 h 5334000"/>
              <a:gd name="connsiteX0" fmla="*/ 1085850 w 9912279"/>
              <a:gd name="connsiteY0" fmla="*/ 980793 h 5334000"/>
              <a:gd name="connsiteX1" fmla="*/ 60396 w 9912279"/>
              <a:gd name="connsiteY1" fmla="*/ 9806 h 5334000"/>
              <a:gd name="connsiteX2" fmla="*/ 3625779 w 9912279"/>
              <a:gd name="connsiteY2" fmla="*/ 0 h 5334000"/>
              <a:gd name="connsiteX3" fmla="*/ 6280221 w 9912279"/>
              <a:gd name="connsiteY3" fmla="*/ 0 h 5334000"/>
              <a:gd name="connsiteX4" fmla="*/ 9912279 w 9912279"/>
              <a:gd name="connsiteY4" fmla="*/ 282 h 5334000"/>
              <a:gd name="connsiteX5" fmla="*/ 9906000 w 9912279"/>
              <a:gd name="connsiteY5" fmla="*/ 1952343 h 5334000"/>
              <a:gd name="connsiteX6" fmla="*/ 9896475 w 9912279"/>
              <a:gd name="connsiteY6" fmla="*/ 2848257 h 5334000"/>
              <a:gd name="connsiteX7" fmla="*/ 9129713 w 9912279"/>
              <a:gd name="connsiteY7" fmla="*/ 4195763 h 5334000"/>
              <a:gd name="connsiteX8" fmla="*/ 9283629 w 9912279"/>
              <a:gd name="connsiteY8" fmla="*/ 4447893 h 5334000"/>
              <a:gd name="connsiteX9" fmla="*/ 8963025 w 9912279"/>
              <a:gd name="connsiteY9" fmla="*/ 5038725 h 5334000"/>
              <a:gd name="connsiteX10" fmla="*/ 8262938 w 9912279"/>
              <a:gd name="connsiteY10" fmla="*/ 5043488 h 5334000"/>
              <a:gd name="connsiteX11" fmla="*/ 8101013 w 9912279"/>
              <a:gd name="connsiteY11" fmla="*/ 4738688 h 5334000"/>
              <a:gd name="connsiteX12" fmla="*/ 3632271 w 9912279"/>
              <a:gd name="connsiteY12" fmla="*/ 4600575 h 5334000"/>
              <a:gd name="connsiteX13" fmla="*/ 3625779 w 9912279"/>
              <a:gd name="connsiteY13" fmla="*/ 5334000 h 5334000"/>
              <a:gd name="connsiteX14" fmla="*/ 1327221 w 9912279"/>
              <a:gd name="connsiteY14" fmla="*/ 4619343 h 5334000"/>
              <a:gd name="connsiteX15" fmla="*/ 0 w 9912279"/>
              <a:gd name="connsiteY15" fmla="*/ 3381657 h 5334000"/>
              <a:gd name="connsiteX16" fmla="*/ 1085850 w 9912279"/>
              <a:gd name="connsiteY16" fmla="*/ 980793 h 5334000"/>
              <a:gd name="connsiteX0" fmla="*/ 1085850 w 9912279"/>
              <a:gd name="connsiteY0" fmla="*/ 980793 h 5334000"/>
              <a:gd name="connsiteX1" fmla="*/ 60396 w 9912279"/>
              <a:gd name="connsiteY1" fmla="*/ 9806 h 5334000"/>
              <a:gd name="connsiteX2" fmla="*/ 3625779 w 9912279"/>
              <a:gd name="connsiteY2" fmla="*/ 0 h 5334000"/>
              <a:gd name="connsiteX3" fmla="*/ 6280221 w 9912279"/>
              <a:gd name="connsiteY3" fmla="*/ 0 h 5334000"/>
              <a:gd name="connsiteX4" fmla="*/ 9912279 w 9912279"/>
              <a:gd name="connsiteY4" fmla="*/ 282 h 5334000"/>
              <a:gd name="connsiteX5" fmla="*/ 9906000 w 9912279"/>
              <a:gd name="connsiteY5" fmla="*/ 1952343 h 5334000"/>
              <a:gd name="connsiteX6" fmla="*/ 9896475 w 9912279"/>
              <a:gd name="connsiteY6" fmla="*/ 2848257 h 5334000"/>
              <a:gd name="connsiteX7" fmla="*/ 9129713 w 9912279"/>
              <a:gd name="connsiteY7" fmla="*/ 4195763 h 5334000"/>
              <a:gd name="connsiteX8" fmla="*/ 9283629 w 9912279"/>
              <a:gd name="connsiteY8" fmla="*/ 4447893 h 5334000"/>
              <a:gd name="connsiteX9" fmla="*/ 8963025 w 9912279"/>
              <a:gd name="connsiteY9" fmla="*/ 5038725 h 5334000"/>
              <a:gd name="connsiteX10" fmla="*/ 8262938 w 9912279"/>
              <a:gd name="connsiteY10" fmla="*/ 5043488 h 5334000"/>
              <a:gd name="connsiteX11" fmla="*/ 8101013 w 9912279"/>
              <a:gd name="connsiteY11" fmla="*/ 4738688 h 5334000"/>
              <a:gd name="connsiteX12" fmla="*/ 3794196 w 9912279"/>
              <a:gd name="connsiteY12" fmla="*/ 4762500 h 5334000"/>
              <a:gd name="connsiteX13" fmla="*/ 3625779 w 9912279"/>
              <a:gd name="connsiteY13" fmla="*/ 5334000 h 5334000"/>
              <a:gd name="connsiteX14" fmla="*/ 1327221 w 9912279"/>
              <a:gd name="connsiteY14" fmla="*/ 4619343 h 5334000"/>
              <a:gd name="connsiteX15" fmla="*/ 0 w 9912279"/>
              <a:gd name="connsiteY15" fmla="*/ 3381657 h 5334000"/>
              <a:gd name="connsiteX16" fmla="*/ 1085850 w 9912279"/>
              <a:gd name="connsiteY16" fmla="*/ 980793 h 5334000"/>
              <a:gd name="connsiteX0" fmla="*/ 1085850 w 9912279"/>
              <a:gd name="connsiteY0" fmla="*/ 980793 h 5334000"/>
              <a:gd name="connsiteX1" fmla="*/ 60396 w 9912279"/>
              <a:gd name="connsiteY1" fmla="*/ 9806 h 5334000"/>
              <a:gd name="connsiteX2" fmla="*/ 3625779 w 9912279"/>
              <a:gd name="connsiteY2" fmla="*/ 0 h 5334000"/>
              <a:gd name="connsiteX3" fmla="*/ 6280221 w 9912279"/>
              <a:gd name="connsiteY3" fmla="*/ 0 h 5334000"/>
              <a:gd name="connsiteX4" fmla="*/ 9912279 w 9912279"/>
              <a:gd name="connsiteY4" fmla="*/ 282 h 5334000"/>
              <a:gd name="connsiteX5" fmla="*/ 9906000 w 9912279"/>
              <a:gd name="connsiteY5" fmla="*/ 1952343 h 5334000"/>
              <a:gd name="connsiteX6" fmla="*/ 9896475 w 9912279"/>
              <a:gd name="connsiteY6" fmla="*/ 2848257 h 5334000"/>
              <a:gd name="connsiteX7" fmla="*/ 9129713 w 9912279"/>
              <a:gd name="connsiteY7" fmla="*/ 4195763 h 5334000"/>
              <a:gd name="connsiteX8" fmla="*/ 9283629 w 9912279"/>
              <a:gd name="connsiteY8" fmla="*/ 4447893 h 5334000"/>
              <a:gd name="connsiteX9" fmla="*/ 8963025 w 9912279"/>
              <a:gd name="connsiteY9" fmla="*/ 5038725 h 5334000"/>
              <a:gd name="connsiteX10" fmla="*/ 8262938 w 9912279"/>
              <a:gd name="connsiteY10" fmla="*/ 5043488 h 5334000"/>
              <a:gd name="connsiteX11" fmla="*/ 8101013 w 9912279"/>
              <a:gd name="connsiteY11" fmla="*/ 4738688 h 5334000"/>
              <a:gd name="connsiteX12" fmla="*/ 3813246 w 9912279"/>
              <a:gd name="connsiteY12" fmla="*/ 4762500 h 5334000"/>
              <a:gd name="connsiteX13" fmla="*/ 3625779 w 9912279"/>
              <a:gd name="connsiteY13" fmla="*/ 5334000 h 5334000"/>
              <a:gd name="connsiteX14" fmla="*/ 1327221 w 9912279"/>
              <a:gd name="connsiteY14" fmla="*/ 4619343 h 5334000"/>
              <a:gd name="connsiteX15" fmla="*/ 0 w 9912279"/>
              <a:gd name="connsiteY15" fmla="*/ 3381657 h 5334000"/>
              <a:gd name="connsiteX16" fmla="*/ 1085850 w 9912279"/>
              <a:gd name="connsiteY16" fmla="*/ 980793 h 5334000"/>
              <a:gd name="connsiteX0" fmla="*/ 1085850 w 9912279"/>
              <a:gd name="connsiteY0" fmla="*/ 980793 h 5334000"/>
              <a:gd name="connsiteX1" fmla="*/ 60396 w 9912279"/>
              <a:gd name="connsiteY1" fmla="*/ 9806 h 5334000"/>
              <a:gd name="connsiteX2" fmla="*/ 3625779 w 9912279"/>
              <a:gd name="connsiteY2" fmla="*/ 0 h 5334000"/>
              <a:gd name="connsiteX3" fmla="*/ 6280221 w 9912279"/>
              <a:gd name="connsiteY3" fmla="*/ 0 h 5334000"/>
              <a:gd name="connsiteX4" fmla="*/ 9912279 w 9912279"/>
              <a:gd name="connsiteY4" fmla="*/ 282 h 5334000"/>
              <a:gd name="connsiteX5" fmla="*/ 9906000 w 9912279"/>
              <a:gd name="connsiteY5" fmla="*/ 1952343 h 5334000"/>
              <a:gd name="connsiteX6" fmla="*/ 9896475 w 9912279"/>
              <a:gd name="connsiteY6" fmla="*/ 2848257 h 5334000"/>
              <a:gd name="connsiteX7" fmla="*/ 9129713 w 9912279"/>
              <a:gd name="connsiteY7" fmla="*/ 4195763 h 5334000"/>
              <a:gd name="connsiteX8" fmla="*/ 9283629 w 9912279"/>
              <a:gd name="connsiteY8" fmla="*/ 4447893 h 5334000"/>
              <a:gd name="connsiteX9" fmla="*/ 8963025 w 9912279"/>
              <a:gd name="connsiteY9" fmla="*/ 5038725 h 5334000"/>
              <a:gd name="connsiteX10" fmla="*/ 8262938 w 9912279"/>
              <a:gd name="connsiteY10" fmla="*/ 5043488 h 5334000"/>
              <a:gd name="connsiteX11" fmla="*/ 8101013 w 9912279"/>
              <a:gd name="connsiteY11" fmla="*/ 4738688 h 5334000"/>
              <a:gd name="connsiteX12" fmla="*/ 3813246 w 9912279"/>
              <a:gd name="connsiteY12" fmla="*/ 4733925 h 5334000"/>
              <a:gd name="connsiteX13" fmla="*/ 3625779 w 9912279"/>
              <a:gd name="connsiteY13" fmla="*/ 5334000 h 5334000"/>
              <a:gd name="connsiteX14" fmla="*/ 1327221 w 9912279"/>
              <a:gd name="connsiteY14" fmla="*/ 4619343 h 5334000"/>
              <a:gd name="connsiteX15" fmla="*/ 0 w 9912279"/>
              <a:gd name="connsiteY15" fmla="*/ 3381657 h 5334000"/>
              <a:gd name="connsiteX16" fmla="*/ 1085850 w 9912279"/>
              <a:gd name="connsiteY16" fmla="*/ 980793 h 5334000"/>
              <a:gd name="connsiteX0" fmla="*/ 1085850 w 9912279"/>
              <a:gd name="connsiteY0" fmla="*/ 980793 h 5334000"/>
              <a:gd name="connsiteX1" fmla="*/ 60396 w 9912279"/>
              <a:gd name="connsiteY1" fmla="*/ 9806 h 5334000"/>
              <a:gd name="connsiteX2" fmla="*/ 3625779 w 9912279"/>
              <a:gd name="connsiteY2" fmla="*/ 0 h 5334000"/>
              <a:gd name="connsiteX3" fmla="*/ 6280221 w 9912279"/>
              <a:gd name="connsiteY3" fmla="*/ 0 h 5334000"/>
              <a:gd name="connsiteX4" fmla="*/ 9912279 w 9912279"/>
              <a:gd name="connsiteY4" fmla="*/ 282 h 5334000"/>
              <a:gd name="connsiteX5" fmla="*/ 9896475 w 9912279"/>
              <a:gd name="connsiteY5" fmla="*/ 2848257 h 5334000"/>
              <a:gd name="connsiteX6" fmla="*/ 9129713 w 9912279"/>
              <a:gd name="connsiteY6" fmla="*/ 4195763 h 5334000"/>
              <a:gd name="connsiteX7" fmla="*/ 9283629 w 9912279"/>
              <a:gd name="connsiteY7" fmla="*/ 4447893 h 5334000"/>
              <a:gd name="connsiteX8" fmla="*/ 8963025 w 9912279"/>
              <a:gd name="connsiteY8" fmla="*/ 5038725 h 5334000"/>
              <a:gd name="connsiteX9" fmla="*/ 8262938 w 9912279"/>
              <a:gd name="connsiteY9" fmla="*/ 5043488 h 5334000"/>
              <a:gd name="connsiteX10" fmla="*/ 8101013 w 9912279"/>
              <a:gd name="connsiteY10" fmla="*/ 4738688 h 5334000"/>
              <a:gd name="connsiteX11" fmla="*/ 3813246 w 9912279"/>
              <a:gd name="connsiteY11" fmla="*/ 4733925 h 5334000"/>
              <a:gd name="connsiteX12" fmla="*/ 3625779 w 9912279"/>
              <a:gd name="connsiteY12" fmla="*/ 5334000 h 5334000"/>
              <a:gd name="connsiteX13" fmla="*/ 1327221 w 9912279"/>
              <a:gd name="connsiteY13" fmla="*/ 4619343 h 5334000"/>
              <a:gd name="connsiteX14" fmla="*/ 0 w 9912279"/>
              <a:gd name="connsiteY14" fmla="*/ 3381657 h 5334000"/>
              <a:gd name="connsiteX15" fmla="*/ 1085850 w 9912279"/>
              <a:gd name="connsiteY15" fmla="*/ 980793 h 5334000"/>
              <a:gd name="connsiteX0" fmla="*/ 1085850 w 9912279"/>
              <a:gd name="connsiteY0" fmla="*/ 980793 h 5334000"/>
              <a:gd name="connsiteX1" fmla="*/ 60396 w 9912279"/>
              <a:gd name="connsiteY1" fmla="*/ 9806 h 5334000"/>
              <a:gd name="connsiteX2" fmla="*/ 3625779 w 9912279"/>
              <a:gd name="connsiteY2" fmla="*/ 0 h 5334000"/>
              <a:gd name="connsiteX3" fmla="*/ 6280221 w 9912279"/>
              <a:gd name="connsiteY3" fmla="*/ 0 h 5334000"/>
              <a:gd name="connsiteX4" fmla="*/ 9912279 w 9912279"/>
              <a:gd name="connsiteY4" fmla="*/ 282 h 5334000"/>
              <a:gd name="connsiteX5" fmla="*/ 9439275 w 9912279"/>
              <a:gd name="connsiteY5" fmla="*/ 2829207 h 5334000"/>
              <a:gd name="connsiteX6" fmla="*/ 9129713 w 9912279"/>
              <a:gd name="connsiteY6" fmla="*/ 4195763 h 5334000"/>
              <a:gd name="connsiteX7" fmla="*/ 9283629 w 9912279"/>
              <a:gd name="connsiteY7" fmla="*/ 4447893 h 5334000"/>
              <a:gd name="connsiteX8" fmla="*/ 8963025 w 9912279"/>
              <a:gd name="connsiteY8" fmla="*/ 5038725 h 5334000"/>
              <a:gd name="connsiteX9" fmla="*/ 8262938 w 9912279"/>
              <a:gd name="connsiteY9" fmla="*/ 5043488 h 5334000"/>
              <a:gd name="connsiteX10" fmla="*/ 8101013 w 9912279"/>
              <a:gd name="connsiteY10" fmla="*/ 4738688 h 5334000"/>
              <a:gd name="connsiteX11" fmla="*/ 3813246 w 9912279"/>
              <a:gd name="connsiteY11" fmla="*/ 4733925 h 5334000"/>
              <a:gd name="connsiteX12" fmla="*/ 3625779 w 9912279"/>
              <a:gd name="connsiteY12" fmla="*/ 5334000 h 5334000"/>
              <a:gd name="connsiteX13" fmla="*/ 1327221 w 9912279"/>
              <a:gd name="connsiteY13" fmla="*/ 4619343 h 5334000"/>
              <a:gd name="connsiteX14" fmla="*/ 0 w 9912279"/>
              <a:gd name="connsiteY14" fmla="*/ 3381657 h 5334000"/>
              <a:gd name="connsiteX15" fmla="*/ 1085850 w 9912279"/>
              <a:gd name="connsiteY15" fmla="*/ 980793 h 5334000"/>
              <a:gd name="connsiteX0" fmla="*/ 1085850 w 9912279"/>
              <a:gd name="connsiteY0" fmla="*/ 980793 h 5334000"/>
              <a:gd name="connsiteX1" fmla="*/ 60396 w 9912279"/>
              <a:gd name="connsiteY1" fmla="*/ 9806 h 5334000"/>
              <a:gd name="connsiteX2" fmla="*/ 3625779 w 9912279"/>
              <a:gd name="connsiteY2" fmla="*/ 0 h 5334000"/>
              <a:gd name="connsiteX3" fmla="*/ 6280221 w 9912279"/>
              <a:gd name="connsiteY3" fmla="*/ 0 h 5334000"/>
              <a:gd name="connsiteX4" fmla="*/ 9912279 w 9912279"/>
              <a:gd name="connsiteY4" fmla="*/ 282 h 5334000"/>
              <a:gd name="connsiteX5" fmla="*/ 9906000 w 9912279"/>
              <a:gd name="connsiteY5" fmla="*/ 2800632 h 5334000"/>
              <a:gd name="connsiteX6" fmla="*/ 9129713 w 9912279"/>
              <a:gd name="connsiteY6" fmla="*/ 4195763 h 5334000"/>
              <a:gd name="connsiteX7" fmla="*/ 9283629 w 9912279"/>
              <a:gd name="connsiteY7" fmla="*/ 4447893 h 5334000"/>
              <a:gd name="connsiteX8" fmla="*/ 8963025 w 9912279"/>
              <a:gd name="connsiteY8" fmla="*/ 5038725 h 5334000"/>
              <a:gd name="connsiteX9" fmla="*/ 8262938 w 9912279"/>
              <a:gd name="connsiteY9" fmla="*/ 5043488 h 5334000"/>
              <a:gd name="connsiteX10" fmla="*/ 8101013 w 9912279"/>
              <a:gd name="connsiteY10" fmla="*/ 4738688 h 5334000"/>
              <a:gd name="connsiteX11" fmla="*/ 3813246 w 9912279"/>
              <a:gd name="connsiteY11" fmla="*/ 4733925 h 5334000"/>
              <a:gd name="connsiteX12" fmla="*/ 3625779 w 9912279"/>
              <a:gd name="connsiteY12" fmla="*/ 5334000 h 5334000"/>
              <a:gd name="connsiteX13" fmla="*/ 1327221 w 9912279"/>
              <a:gd name="connsiteY13" fmla="*/ 4619343 h 5334000"/>
              <a:gd name="connsiteX14" fmla="*/ 0 w 9912279"/>
              <a:gd name="connsiteY14" fmla="*/ 3381657 h 5334000"/>
              <a:gd name="connsiteX15" fmla="*/ 1085850 w 9912279"/>
              <a:gd name="connsiteY15" fmla="*/ 980793 h 5334000"/>
              <a:gd name="connsiteX0" fmla="*/ 1085850 w 9912279"/>
              <a:gd name="connsiteY0" fmla="*/ 980793 h 5334000"/>
              <a:gd name="connsiteX1" fmla="*/ 60396 w 9912279"/>
              <a:gd name="connsiteY1" fmla="*/ 9806 h 5334000"/>
              <a:gd name="connsiteX2" fmla="*/ 3625779 w 9912279"/>
              <a:gd name="connsiteY2" fmla="*/ 0 h 5334000"/>
              <a:gd name="connsiteX3" fmla="*/ 6280221 w 9912279"/>
              <a:gd name="connsiteY3" fmla="*/ 0 h 5334000"/>
              <a:gd name="connsiteX4" fmla="*/ 9912279 w 9912279"/>
              <a:gd name="connsiteY4" fmla="*/ 282 h 5334000"/>
              <a:gd name="connsiteX5" fmla="*/ 9906000 w 9912279"/>
              <a:gd name="connsiteY5" fmla="*/ 2800632 h 5334000"/>
              <a:gd name="connsiteX6" fmla="*/ 9129713 w 9912279"/>
              <a:gd name="connsiteY6" fmla="*/ 4195763 h 5334000"/>
              <a:gd name="connsiteX7" fmla="*/ 9283629 w 9912279"/>
              <a:gd name="connsiteY7" fmla="*/ 4447893 h 5334000"/>
              <a:gd name="connsiteX8" fmla="*/ 8963025 w 9912279"/>
              <a:gd name="connsiteY8" fmla="*/ 5038725 h 5334000"/>
              <a:gd name="connsiteX9" fmla="*/ 8262938 w 9912279"/>
              <a:gd name="connsiteY9" fmla="*/ 5043488 h 5334000"/>
              <a:gd name="connsiteX10" fmla="*/ 8101013 w 9912279"/>
              <a:gd name="connsiteY10" fmla="*/ 4738688 h 5334000"/>
              <a:gd name="connsiteX11" fmla="*/ 3813246 w 9912279"/>
              <a:gd name="connsiteY11" fmla="*/ 4733925 h 5334000"/>
              <a:gd name="connsiteX12" fmla="*/ 3625779 w 9912279"/>
              <a:gd name="connsiteY12" fmla="*/ 5334000 h 5334000"/>
              <a:gd name="connsiteX13" fmla="*/ 1327221 w 9912279"/>
              <a:gd name="connsiteY13" fmla="*/ 4619343 h 5334000"/>
              <a:gd name="connsiteX14" fmla="*/ 0 w 9912279"/>
              <a:gd name="connsiteY14" fmla="*/ 3381657 h 5334000"/>
              <a:gd name="connsiteX15" fmla="*/ 1085850 w 9912279"/>
              <a:gd name="connsiteY15" fmla="*/ 980793 h 5334000"/>
              <a:gd name="connsiteX0" fmla="*/ 1085850 w 9912279"/>
              <a:gd name="connsiteY0" fmla="*/ 980793 h 5334000"/>
              <a:gd name="connsiteX1" fmla="*/ 60396 w 9912279"/>
              <a:gd name="connsiteY1" fmla="*/ 9806 h 5334000"/>
              <a:gd name="connsiteX2" fmla="*/ 3625779 w 9912279"/>
              <a:gd name="connsiteY2" fmla="*/ 0 h 5334000"/>
              <a:gd name="connsiteX3" fmla="*/ 6280221 w 9912279"/>
              <a:gd name="connsiteY3" fmla="*/ 0 h 5334000"/>
              <a:gd name="connsiteX4" fmla="*/ 9912279 w 9912279"/>
              <a:gd name="connsiteY4" fmla="*/ 282 h 5334000"/>
              <a:gd name="connsiteX5" fmla="*/ 9906000 w 9912279"/>
              <a:gd name="connsiteY5" fmla="*/ 2800632 h 5334000"/>
              <a:gd name="connsiteX6" fmla="*/ 9063038 w 9912279"/>
              <a:gd name="connsiteY6" fmla="*/ 4157663 h 5334000"/>
              <a:gd name="connsiteX7" fmla="*/ 9283629 w 9912279"/>
              <a:gd name="connsiteY7" fmla="*/ 4447893 h 5334000"/>
              <a:gd name="connsiteX8" fmla="*/ 8963025 w 9912279"/>
              <a:gd name="connsiteY8" fmla="*/ 5038725 h 5334000"/>
              <a:gd name="connsiteX9" fmla="*/ 8262938 w 9912279"/>
              <a:gd name="connsiteY9" fmla="*/ 5043488 h 5334000"/>
              <a:gd name="connsiteX10" fmla="*/ 8101013 w 9912279"/>
              <a:gd name="connsiteY10" fmla="*/ 4738688 h 5334000"/>
              <a:gd name="connsiteX11" fmla="*/ 3813246 w 9912279"/>
              <a:gd name="connsiteY11" fmla="*/ 4733925 h 5334000"/>
              <a:gd name="connsiteX12" fmla="*/ 3625779 w 9912279"/>
              <a:gd name="connsiteY12" fmla="*/ 5334000 h 5334000"/>
              <a:gd name="connsiteX13" fmla="*/ 1327221 w 9912279"/>
              <a:gd name="connsiteY13" fmla="*/ 4619343 h 5334000"/>
              <a:gd name="connsiteX14" fmla="*/ 0 w 9912279"/>
              <a:gd name="connsiteY14" fmla="*/ 3381657 h 5334000"/>
              <a:gd name="connsiteX15" fmla="*/ 1085850 w 9912279"/>
              <a:gd name="connsiteY15" fmla="*/ 980793 h 5334000"/>
              <a:gd name="connsiteX0" fmla="*/ 1085850 w 9912279"/>
              <a:gd name="connsiteY0" fmla="*/ 980793 h 5334000"/>
              <a:gd name="connsiteX1" fmla="*/ 60396 w 9912279"/>
              <a:gd name="connsiteY1" fmla="*/ 9806 h 5334000"/>
              <a:gd name="connsiteX2" fmla="*/ 3625779 w 9912279"/>
              <a:gd name="connsiteY2" fmla="*/ 0 h 5334000"/>
              <a:gd name="connsiteX3" fmla="*/ 6280221 w 9912279"/>
              <a:gd name="connsiteY3" fmla="*/ 0 h 5334000"/>
              <a:gd name="connsiteX4" fmla="*/ 9912279 w 9912279"/>
              <a:gd name="connsiteY4" fmla="*/ 282 h 5334000"/>
              <a:gd name="connsiteX5" fmla="*/ 9906000 w 9912279"/>
              <a:gd name="connsiteY5" fmla="*/ 2800632 h 5334000"/>
              <a:gd name="connsiteX6" fmla="*/ 9129713 w 9912279"/>
              <a:gd name="connsiteY6" fmla="*/ 4148138 h 5334000"/>
              <a:gd name="connsiteX7" fmla="*/ 9283629 w 9912279"/>
              <a:gd name="connsiteY7" fmla="*/ 4447893 h 5334000"/>
              <a:gd name="connsiteX8" fmla="*/ 8963025 w 9912279"/>
              <a:gd name="connsiteY8" fmla="*/ 5038725 h 5334000"/>
              <a:gd name="connsiteX9" fmla="*/ 8262938 w 9912279"/>
              <a:gd name="connsiteY9" fmla="*/ 5043488 h 5334000"/>
              <a:gd name="connsiteX10" fmla="*/ 8101013 w 9912279"/>
              <a:gd name="connsiteY10" fmla="*/ 4738688 h 5334000"/>
              <a:gd name="connsiteX11" fmla="*/ 3813246 w 9912279"/>
              <a:gd name="connsiteY11" fmla="*/ 4733925 h 5334000"/>
              <a:gd name="connsiteX12" fmla="*/ 3625779 w 9912279"/>
              <a:gd name="connsiteY12" fmla="*/ 5334000 h 5334000"/>
              <a:gd name="connsiteX13" fmla="*/ 1327221 w 9912279"/>
              <a:gd name="connsiteY13" fmla="*/ 4619343 h 5334000"/>
              <a:gd name="connsiteX14" fmla="*/ 0 w 9912279"/>
              <a:gd name="connsiteY14" fmla="*/ 3381657 h 5334000"/>
              <a:gd name="connsiteX15" fmla="*/ 1085850 w 9912279"/>
              <a:gd name="connsiteY15" fmla="*/ 980793 h 5334000"/>
              <a:gd name="connsiteX0" fmla="*/ 1085850 w 9912279"/>
              <a:gd name="connsiteY0" fmla="*/ 980793 h 5334000"/>
              <a:gd name="connsiteX1" fmla="*/ 79446 w 9912279"/>
              <a:gd name="connsiteY1" fmla="*/ 19331 h 5334000"/>
              <a:gd name="connsiteX2" fmla="*/ 3625779 w 9912279"/>
              <a:gd name="connsiteY2" fmla="*/ 0 h 5334000"/>
              <a:gd name="connsiteX3" fmla="*/ 6280221 w 9912279"/>
              <a:gd name="connsiteY3" fmla="*/ 0 h 5334000"/>
              <a:gd name="connsiteX4" fmla="*/ 9912279 w 9912279"/>
              <a:gd name="connsiteY4" fmla="*/ 282 h 5334000"/>
              <a:gd name="connsiteX5" fmla="*/ 9906000 w 9912279"/>
              <a:gd name="connsiteY5" fmla="*/ 2800632 h 5334000"/>
              <a:gd name="connsiteX6" fmla="*/ 9129713 w 9912279"/>
              <a:gd name="connsiteY6" fmla="*/ 4148138 h 5334000"/>
              <a:gd name="connsiteX7" fmla="*/ 9283629 w 9912279"/>
              <a:gd name="connsiteY7" fmla="*/ 4447893 h 5334000"/>
              <a:gd name="connsiteX8" fmla="*/ 8963025 w 9912279"/>
              <a:gd name="connsiteY8" fmla="*/ 5038725 h 5334000"/>
              <a:gd name="connsiteX9" fmla="*/ 8262938 w 9912279"/>
              <a:gd name="connsiteY9" fmla="*/ 5043488 h 5334000"/>
              <a:gd name="connsiteX10" fmla="*/ 8101013 w 9912279"/>
              <a:gd name="connsiteY10" fmla="*/ 4738688 h 5334000"/>
              <a:gd name="connsiteX11" fmla="*/ 3813246 w 9912279"/>
              <a:gd name="connsiteY11" fmla="*/ 4733925 h 5334000"/>
              <a:gd name="connsiteX12" fmla="*/ 3625779 w 9912279"/>
              <a:gd name="connsiteY12" fmla="*/ 5334000 h 5334000"/>
              <a:gd name="connsiteX13" fmla="*/ 1327221 w 9912279"/>
              <a:gd name="connsiteY13" fmla="*/ 4619343 h 5334000"/>
              <a:gd name="connsiteX14" fmla="*/ 0 w 9912279"/>
              <a:gd name="connsiteY14" fmla="*/ 3381657 h 5334000"/>
              <a:gd name="connsiteX15" fmla="*/ 1085850 w 9912279"/>
              <a:gd name="connsiteY15" fmla="*/ 980793 h 5334000"/>
              <a:gd name="connsiteX0" fmla="*/ 0 w 9912279"/>
              <a:gd name="connsiteY0" fmla="*/ 3381657 h 5334000"/>
              <a:gd name="connsiteX1" fmla="*/ 79446 w 9912279"/>
              <a:gd name="connsiteY1" fmla="*/ 19331 h 5334000"/>
              <a:gd name="connsiteX2" fmla="*/ 3625779 w 9912279"/>
              <a:gd name="connsiteY2" fmla="*/ 0 h 5334000"/>
              <a:gd name="connsiteX3" fmla="*/ 6280221 w 9912279"/>
              <a:gd name="connsiteY3" fmla="*/ 0 h 5334000"/>
              <a:gd name="connsiteX4" fmla="*/ 9912279 w 9912279"/>
              <a:gd name="connsiteY4" fmla="*/ 282 h 5334000"/>
              <a:gd name="connsiteX5" fmla="*/ 9906000 w 9912279"/>
              <a:gd name="connsiteY5" fmla="*/ 2800632 h 5334000"/>
              <a:gd name="connsiteX6" fmla="*/ 9129713 w 9912279"/>
              <a:gd name="connsiteY6" fmla="*/ 4148138 h 5334000"/>
              <a:gd name="connsiteX7" fmla="*/ 9283629 w 9912279"/>
              <a:gd name="connsiteY7" fmla="*/ 4447893 h 5334000"/>
              <a:gd name="connsiteX8" fmla="*/ 8963025 w 9912279"/>
              <a:gd name="connsiteY8" fmla="*/ 5038725 h 5334000"/>
              <a:gd name="connsiteX9" fmla="*/ 8262938 w 9912279"/>
              <a:gd name="connsiteY9" fmla="*/ 5043488 h 5334000"/>
              <a:gd name="connsiteX10" fmla="*/ 8101013 w 9912279"/>
              <a:gd name="connsiteY10" fmla="*/ 4738688 h 5334000"/>
              <a:gd name="connsiteX11" fmla="*/ 3813246 w 9912279"/>
              <a:gd name="connsiteY11" fmla="*/ 4733925 h 5334000"/>
              <a:gd name="connsiteX12" fmla="*/ 3625779 w 9912279"/>
              <a:gd name="connsiteY12" fmla="*/ 5334000 h 5334000"/>
              <a:gd name="connsiteX13" fmla="*/ 1327221 w 9912279"/>
              <a:gd name="connsiteY13" fmla="*/ 4619343 h 5334000"/>
              <a:gd name="connsiteX14" fmla="*/ 0 w 9912279"/>
              <a:gd name="connsiteY14" fmla="*/ 3381657 h 5334000"/>
              <a:gd name="connsiteX0" fmla="*/ 0 w 9912279"/>
              <a:gd name="connsiteY0" fmla="*/ 3381657 h 5043488"/>
              <a:gd name="connsiteX1" fmla="*/ 79446 w 9912279"/>
              <a:gd name="connsiteY1" fmla="*/ 19331 h 5043488"/>
              <a:gd name="connsiteX2" fmla="*/ 3625779 w 9912279"/>
              <a:gd name="connsiteY2" fmla="*/ 0 h 5043488"/>
              <a:gd name="connsiteX3" fmla="*/ 6280221 w 9912279"/>
              <a:gd name="connsiteY3" fmla="*/ 0 h 5043488"/>
              <a:gd name="connsiteX4" fmla="*/ 9912279 w 9912279"/>
              <a:gd name="connsiteY4" fmla="*/ 282 h 5043488"/>
              <a:gd name="connsiteX5" fmla="*/ 9906000 w 9912279"/>
              <a:gd name="connsiteY5" fmla="*/ 2800632 h 5043488"/>
              <a:gd name="connsiteX6" fmla="*/ 9129713 w 9912279"/>
              <a:gd name="connsiteY6" fmla="*/ 4148138 h 5043488"/>
              <a:gd name="connsiteX7" fmla="*/ 9283629 w 9912279"/>
              <a:gd name="connsiteY7" fmla="*/ 4447893 h 5043488"/>
              <a:gd name="connsiteX8" fmla="*/ 8963025 w 9912279"/>
              <a:gd name="connsiteY8" fmla="*/ 5038725 h 5043488"/>
              <a:gd name="connsiteX9" fmla="*/ 8262938 w 9912279"/>
              <a:gd name="connsiteY9" fmla="*/ 5043488 h 5043488"/>
              <a:gd name="connsiteX10" fmla="*/ 8101013 w 9912279"/>
              <a:gd name="connsiteY10" fmla="*/ 4738688 h 5043488"/>
              <a:gd name="connsiteX11" fmla="*/ 3813246 w 9912279"/>
              <a:gd name="connsiteY11" fmla="*/ 4733925 h 5043488"/>
              <a:gd name="connsiteX12" fmla="*/ 3178104 w 9912279"/>
              <a:gd name="connsiteY12" fmla="*/ 4362450 h 5043488"/>
              <a:gd name="connsiteX13" fmla="*/ 1327221 w 9912279"/>
              <a:gd name="connsiteY13" fmla="*/ 4619343 h 5043488"/>
              <a:gd name="connsiteX14" fmla="*/ 0 w 9912279"/>
              <a:gd name="connsiteY14" fmla="*/ 3381657 h 5043488"/>
              <a:gd name="connsiteX0" fmla="*/ 0 w 9912279"/>
              <a:gd name="connsiteY0" fmla="*/ 3381657 h 5057775"/>
              <a:gd name="connsiteX1" fmla="*/ 79446 w 9912279"/>
              <a:gd name="connsiteY1" fmla="*/ 19331 h 5057775"/>
              <a:gd name="connsiteX2" fmla="*/ 3625779 w 9912279"/>
              <a:gd name="connsiteY2" fmla="*/ 0 h 5057775"/>
              <a:gd name="connsiteX3" fmla="*/ 6280221 w 9912279"/>
              <a:gd name="connsiteY3" fmla="*/ 0 h 5057775"/>
              <a:gd name="connsiteX4" fmla="*/ 9912279 w 9912279"/>
              <a:gd name="connsiteY4" fmla="*/ 282 h 5057775"/>
              <a:gd name="connsiteX5" fmla="*/ 9906000 w 9912279"/>
              <a:gd name="connsiteY5" fmla="*/ 2800632 h 5057775"/>
              <a:gd name="connsiteX6" fmla="*/ 9129713 w 9912279"/>
              <a:gd name="connsiteY6" fmla="*/ 4148138 h 5057775"/>
              <a:gd name="connsiteX7" fmla="*/ 9283629 w 9912279"/>
              <a:gd name="connsiteY7" fmla="*/ 4447893 h 5057775"/>
              <a:gd name="connsiteX8" fmla="*/ 8963025 w 9912279"/>
              <a:gd name="connsiteY8" fmla="*/ 5038725 h 5057775"/>
              <a:gd name="connsiteX9" fmla="*/ 8262938 w 9912279"/>
              <a:gd name="connsiteY9" fmla="*/ 5043488 h 5057775"/>
              <a:gd name="connsiteX10" fmla="*/ 8101013 w 9912279"/>
              <a:gd name="connsiteY10" fmla="*/ 4738688 h 5057775"/>
              <a:gd name="connsiteX11" fmla="*/ 3813246 w 9912279"/>
              <a:gd name="connsiteY11" fmla="*/ 4733925 h 5057775"/>
              <a:gd name="connsiteX12" fmla="*/ 3654354 w 9912279"/>
              <a:gd name="connsiteY12" fmla="*/ 5057775 h 5057775"/>
              <a:gd name="connsiteX13" fmla="*/ 1327221 w 9912279"/>
              <a:gd name="connsiteY13" fmla="*/ 4619343 h 5057775"/>
              <a:gd name="connsiteX14" fmla="*/ 0 w 9912279"/>
              <a:gd name="connsiteY14" fmla="*/ 3381657 h 5057775"/>
              <a:gd name="connsiteX0" fmla="*/ 0 w 9912279"/>
              <a:gd name="connsiteY0" fmla="*/ 3381657 h 5057775"/>
              <a:gd name="connsiteX1" fmla="*/ 79446 w 9912279"/>
              <a:gd name="connsiteY1" fmla="*/ 19331 h 5057775"/>
              <a:gd name="connsiteX2" fmla="*/ 3625779 w 9912279"/>
              <a:gd name="connsiteY2" fmla="*/ 0 h 5057775"/>
              <a:gd name="connsiteX3" fmla="*/ 6280221 w 9912279"/>
              <a:gd name="connsiteY3" fmla="*/ 0 h 5057775"/>
              <a:gd name="connsiteX4" fmla="*/ 9912279 w 9912279"/>
              <a:gd name="connsiteY4" fmla="*/ 282 h 5057775"/>
              <a:gd name="connsiteX5" fmla="*/ 9906000 w 9912279"/>
              <a:gd name="connsiteY5" fmla="*/ 2800632 h 5057775"/>
              <a:gd name="connsiteX6" fmla="*/ 9129713 w 9912279"/>
              <a:gd name="connsiteY6" fmla="*/ 4148138 h 5057775"/>
              <a:gd name="connsiteX7" fmla="*/ 9283629 w 9912279"/>
              <a:gd name="connsiteY7" fmla="*/ 4447893 h 5057775"/>
              <a:gd name="connsiteX8" fmla="*/ 8963025 w 9912279"/>
              <a:gd name="connsiteY8" fmla="*/ 5038725 h 5057775"/>
              <a:gd name="connsiteX9" fmla="*/ 8262938 w 9912279"/>
              <a:gd name="connsiteY9" fmla="*/ 5043488 h 5057775"/>
              <a:gd name="connsiteX10" fmla="*/ 8101013 w 9912279"/>
              <a:gd name="connsiteY10" fmla="*/ 4738688 h 5057775"/>
              <a:gd name="connsiteX11" fmla="*/ 3813246 w 9912279"/>
              <a:gd name="connsiteY11" fmla="*/ 4733925 h 5057775"/>
              <a:gd name="connsiteX12" fmla="*/ 3654354 w 9912279"/>
              <a:gd name="connsiteY12" fmla="*/ 5057775 h 5057775"/>
              <a:gd name="connsiteX13" fmla="*/ 3039992 w 9912279"/>
              <a:gd name="connsiteY13" fmla="*/ 4929188 h 5057775"/>
              <a:gd name="connsiteX14" fmla="*/ 1327221 w 9912279"/>
              <a:gd name="connsiteY14" fmla="*/ 4619343 h 5057775"/>
              <a:gd name="connsiteX15" fmla="*/ 0 w 9912279"/>
              <a:gd name="connsiteY15" fmla="*/ 3381657 h 5057775"/>
              <a:gd name="connsiteX0" fmla="*/ 0 w 9912279"/>
              <a:gd name="connsiteY0" fmla="*/ 3381657 h 5057775"/>
              <a:gd name="connsiteX1" fmla="*/ 79446 w 9912279"/>
              <a:gd name="connsiteY1" fmla="*/ 19331 h 5057775"/>
              <a:gd name="connsiteX2" fmla="*/ 3625779 w 9912279"/>
              <a:gd name="connsiteY2" fmla="*/ 0 h 5057775"/>
              <a:gd name="connsiteX3" fmla="*/ 6280221 w 9912279"/>
              <a:gd name="connsiteY3" fmla="*/ 0 h 5057775"/>
              <a:gd name="connsiteX4" fmla="*/ 9912279 w 9912279"/>
              <a:gd name="connsiteY4" fmla="*/ 282 h 5057775"/>
              <a:gd name="connsiteX5" fmla="*/ 9906000 w 9912279"/>
              <a:gd name="connsiteY5" fmla="*/ 2800632 h 5057775"/>
              <a:gd name="connsiteX6" fmla="*/ 9129713 w 9912279"/>
              <a:gd name="connsiteY6" fmla="*/ 4148138 h 5057775"/>
              <a:gd name="connsiteX7" fmla="*/ 9283629 w 9912279"/>
              <a:gd name="connsiteY7" fmla="*/ 4447893 h 5057775"/>
              <a:gd name="connsiteX8" fmla="*/ 8963025 w 9912279"/>
              <a:gd name="connsiteY8" fmla="*/ 5038725 h 5057775"/>
              <a:gd name="connsiteX9" fmla="*/ 8262938 w 9912279"/>
              <a:gd name="connsiteY9" fmla="*/ 5043488 h 5057775"/>
              <a:gd name="connsiteX10" fmla="*/ 8101013 w 9912279"/>
              <a:gd name="connsiteY10" fmla="*/ 4738688 h 5057775"/>
              <a:gd name="connsiteX11" fmla="*/ 3813246 w 9912279"/>
              <a:gd name="connsiteY11" fmla="*/ 4733925 h 5057775"/>
              <a:gd name="connsiteX12" fmla="*/ 3654354 w 9912279"/>
              <a:gd name="connsiteY12" fmla="*/ 5057775 h 5057775"/>
              <a:gd name="connsiteX13" fmla="*/ 2963792 w 9912279"/>
              <a:gd name="connsiteY13" fmla="*/ 5043488 h 5057775"/>
              <a:gd name="connsiteX14" fmla="*/ 1327221 w 9912279"/>
              <a:gd name="connsiteY14" fmla="*/ 4619343 h 5057775"/>
              <a:gd name="connsiteX15" fmla="*/ 0 w 9912279"/>
              <a:gd name="connsiteY15" fmla="*/ 3381657 h 5057775"/>
              <a:gd name="connsiteX0" fmla="*/ 0 w 9912279"/>
              <a:gd name="connsiteY0" fmla="*/ 3381657 h 5057775"/>
              <a:gd name="connsiteX1" fmla="*/ 79446 w 9912279"/>
              <a:gd name="connsiteY1" fmla="*/ 19331 h 5057775"/>
              <a:gd name="connsiteX2" fmla="*/ 3625779 w 9912279"/>
              <a:gd name="connsiteY2" fmla="*/ 0 h 5057775"/>
              <a:gd name="connsiteX3" fmla="*/ 6280221 w 9912279"/>
              <a:gd name="connsiteY3" fmla="*/ 0 h 5057775"/>
              <a:gd name="connsiteX4" fmla="*/ 9912279 w 9912279"/>
              <a:gd name="connsiteY4" fmla="*/ 282 h 5057775"/>
              <a:gd name="connsiteX5" fmla="*/ 9906000 w 9912279"/>
              <a:gd name="connsiteY5" fmla="*/ 2800632 h 5057775"/>
              <a:gd name="connsiteX6" fmla="*/ 9129713 w 9912279"/>
              <a:gd name="connsiteY6" fmla="*/ 4148138 h 5057775"/>
              <a:gd name="connsiteX7" fmla="*/ 9283629 w 9912279"/>
              <a:gd name="connsiteY7" fmla="*/ 4447893 h 5057775"/>
              <a:gd name="connsiteX8" fmla="*/ 8963025 w 9912279"/>
              <a:gd name="connsiteY8" fmla="*/ 5038725 h 5057775"/>
              <a:gd name="connsiteX9" fmla="*/ 8262938 w 9912279"/>
              <a:gd name="connsiteY9" fmla="*/ 5043488 h 5057775"/>
              <a:gd name="connsiteX10" fmla="*/ 8101013 w 9912279"/>
              <a:gd name="connsiteY10" fmla="*/ 4738688 h 5057775"/>
              <a:gd name="connsiteX11" fmla="*/ 3813246 w 9912279"/>
              <a:gd name="connsiteY11" fmla="*/ 4733925 h 5057775"/>
              <a:gd name="connsiteX12" fmla="*/ 3654354 w 9912279"/>
              <a:gd name="connsiteY12" fmla="*/ 5057775 h 5057775"/>
              <a:gd name="connsiteX13" fmla="*/ 2963792 w 9912279"/>
              <a:gd name="connsiteY13" fmla="*/ 5043488 h 5057775"/>
              <a:gd name="connsiteX14" fmla="*/ 2268467 w 9912279"/>
              <a:gd name="connsiteY14" fmla="*/ 4862513 h 5057775"/>
              <a:gd name="connsiteX15" fmla="*/ 1327221 w 9912279"/>
              <a:gd name="connsiteY15" fmla="*/ 4619343 h 5057775"/>
              <a:gd name="connsiteX16" fmla="*/ 0 w 9912279"/>
              <a:gd name="connsiteY16" fmla="*/ 3381657 h 5057775"/>
              <a:gd name="connsiteX0" fmla="*/ 0 w 9912279"/>
              <a:gd name="connsiteY0" fmla="*/ 3381657 h 5057775"/>
              <a:gd name="connsiteX1" fmla="*/ 79446 w 9912279"/>
              <a:gd name="connsiteY1" fmla="*/ 19331 h 5057775"/>
              <a:gd name="connsiteX2" fmla="*/ 3625779 w 9912279"/>
              <a:gd name="connsiteY2" fmla="*/ 0 h 5057775"/>
              <a:gd name="connsiteX3" fmla="*/ 6280221 w 9912279"/>
              <a:gd name="connsiteY3" fmla="*/ 0 h 5057775"/>
              <a:gd name="connsiteX4" fmla="*/ 9912279 w 9912279"/>
              <a:gd name="connsiteY4" fmla="*/ 282 h 5057775"/>
              <a:gd name="connsiteX5" fmla="*/ 9906000 w 9912279"/>
              <a:gd name="connsiteY5" fmla="*/ 2800632 h 5057775"/>
              <a:gd name="connsiteX6" fmla="*/ 9129713 w 9912279"/>
              <a:gd name="connsiteY6" fmla="*/ 4148138 h 5057775"/>
              <a:gd name="connsiteX7" fmla="*/ 9283629 w 9912279"/>
              <a:gd name="connsiteY7" fmla="*/ 4447893 h 5057775"/>
              <a:gd name="connsiteX8" fmla="*/ 8963025 w 9912279"/>
              <a:gd name="connsiteY8" fmla="*/ 5038725 h 5057775"/>
              <a:gd name="connsiteX9" fmla="*/ 8262938 w 9912279"/>
              <a:gd name="connsiteY9" fmla="*/ 5043488 h 5057775"/>
              <a:gd name="connsiteX10" fmla="*/ 8101013 w 9912279"/>
              <a:gd name="connsiteY10" fmla="*/ 4738688 h 5057775"/>
              <a:gd name="connsiteX11" fmla="*/ 3813246 w 9912279"/>
              <a:gd name="connsiteY11" fmla="*/ 4733925 h 5057775"/>
              <a:gd name="connsiteX12" fmla="*/ 3654354 w 9912279"/>
              <a:gd name="connsiteY12" fmla="*/ 5057775 h 5057775"/>
              <a:gd name="connsiteX13" fmla="*/ 2963792 w 9912279"/>
              <a:gd name="connsiteY13" fmla="*/ 5043488 h 5057775"/>
              <a:gd name="connsiteX14" fmla="*/ 2449442 w 9912279"/>
              <a:gd name="connsiteY14" fmla="*/ 4357688 h 5057775"/>
              <a:gd name="connsiteX15" fmla="*/ 1327221 w 9912279"/>
              <a:gd name="connsiteY15" fmla="*/ 4619343 h 5057775"/>
              <a:gd name="connsiteX16" fmla="*/ 0 w 9912279"/>
              <a:gd name="connsiteY16" fmla="*/ 3381657 h 5057775"/>
              <a:gd name="connsiteX0" fmla="*/ 0 w 9912279"/>
              <a:gd name="connsiteY0" fmla="*/ 3381657 h 5057775"/>
              <a:gd name="connsiteX1" fmla="*/ 79446 w 9912279"/>
              <a:gd name="connsiteY1" fmla="*/ 19331 h 5057775"/>
              <a:gd name="connsiteX2" fmla="*/ 3625779 w 9912279"/>
              <a:gd name="connsiteY2" fmla="*/ 0 h 5057775"/>
              <a:gd name="connsiteX3" fmla="*/ 6280221 w 9912279"/>
              <a:gd name="connsiteY3" fmla="*/ 0 h 5057775"/>
              <a:gd name="connsiteX4" fmla="*/ 9912279 w 9912279"/>
              <a:gd name="connsiteY4" fmla="*/ 282 h 5057775"/>
              <a:gd name="connsiteX5" fmla="*/ 9906000 w 9912279"/>
              <a:gd name="connsiteY5" fmla="*/ 2800632 h 5057775"/>
              <a:gd name="connsiteX6" fmla="*/ 9129713 w 9912279"/>
              <a:gd name="connsiteY6" fmla="*/ 4148138 h 5057775"/>
              <a:gd name="connsiteX7" fmla="*/ 9283629 w 9912279"/>
              <a:gd name="connsiteY7" fmla="*/ 4447893 h 5057775"/>
              <a:gd name="connsiteX8" fmla="*/ 8963025 w 9912279"/>
              <a:gd name="connsiteY8" fmla="*/ 5038725 h 5057775"/>
              <a:gd name="connsiteX9" fmla="*/ 8262938 w 9912279"/>
              <a:gd name="connsiteY9" fmla="*/ 5043488 h 5057775"/>
              <a:gd name="connsiteX10" fmla="*/ 8101013 w 9912279"/>
              <a:gd name="connsiteY10" fmla="*/ 4738688 h 5057775"/>
              <a:gd name="connsiteX11" fmla="*/ 3813246 w 9912279"/>
              <a:gd name="connsiteY11" fmla="*/ 4733925 h 5057775"/>
              <a:gd name="connsiteX12" fmla="*/ 3654354 w 9912279"/>
              <a:gd name="connsiteY12" fmla="*/ 5057775 h 5057775"/>
              <a:gd name="connsiteX13" fmla="*/ 2963792 w 9912279"/>
              <a:gd name="connsiteY13" fmla="*/ 5043488 h 5057775"/>
              <a:gd name="connsiteX14" fmla="*/ 2954267 w 9912279"/>
              <a:gd name="connsiteY14" fmla="*/ 4062413 h 5057775"/>
              <a:gd name="connsiteX15" fmla="*/ 1327221 w 9912279"/>
              <a:gd name="connsiteY15" fmla="*/ 4619343 h 5057775"/>
              <a:gd name="connsiteX16" fmla="*/ 0 w 9912279"/>
              <a:gd name="connsiteY16" fmla="*/ 3381657 h 5057775"/>
              <a:gd name="connsiteX0" fmla="*/ 0 w 9912279"/>
              <a:gd name="connsiteY0" fmla="*/ 3381657 h 5057775"/>
              <a:gd name="connsiteX1" fmla="*/ 79446 w 9912279"/>
              <a:gd name="connsiteY1" fmla="*/ 19331 h 5057775"/>
              <a:gd name="connsiteX2" fmla="*/ 3625779 w 9912279"/>
              <a:gd name="connsiteY2" fmla="*/ 0 h 5057775"/>
              <a:gd name="connsiteX3" fmla="*/ 6280221 w 9912279"/>
              <a:gd name="connsiteY3" fmla="*/ 0 h 5057775"/>
              <a:gd name="connsiteX4" fmla="*/ 9912279 w 9912279"/>
              <a:gd name="connsiteY4" fmla="*/ 282 h 5057775"/>
              <a:gd name="connsiteX5" fmla="*/ 9906000 w 9912279"/>
              <a:gd name="connsiteY5" fmla="*/ 2800632 h 5057775"/>
              <a:gd name="connsiteX6" fmla="*/ 9129713 w 9912279"/>
              <a:gd name="connsiteY6" fmla="*/ 4148138 h 5057775"/>
              <a:gd name="connsiteX7" fmla="*/ 9283629 w 9912279"/>
              <a:gd name="connsiteY7" fmla="*/ 4447893 h 5057775"/>
              <a:gd name="connsiteX8" fmla="*/ 8963025 w 9912279"/>
              <a:gd name="connsiteY8" fmla="*/ 5038725 h 5057775"/>
              <a:gd name="connsiteX9" fmla="*/ 8262938 w 9912279"/>
              <a:gd name="connsiteY9" fmla="*/ 5043488 h 5057775"/>
              <a:gd name="connsiteX10" fmla="*/ 8101013 w 9912279"/>
              <a:gd name="connsiteY10" fmla="*/ 4738688 h 5057775"/>
              <a:gd name="connsiteX11" fmla="*/ 3813246 w 9912279"/>
              <a:gd name="connsiteY11" fmla="*/ 4733925 h 5057775"/>
              <a:gd name="connsiteX12" fmla="*/ 3654354 w 9912279"/>
              <a:gd name="connsiteY12" fmla="*/ 5057775 h 5057775"/>
              <a:gd name="connsiteX13" fmla="*/ 2963792 w 9912279"/>
              <a:gd name="connsiteY13" fmla="*/ 5043488 h 5057775"/>
              <a:gd name="connsiteX14" fmla="*/ 2620892 w 9912279"/>
              <a:gd name="connsiteY14" fmla="*/ 4452938 h 5057775"/>
              <a:gd name="connsiteX15" fmla="*/ 1327221 w 9912279"/>
              <a:gd name="connsiteY15" fmla="*/ 4619343 h 5057775"/>
              <a:gd name="connsiteX16" fmla="*/ 0 w 9912279"/>
              <a:gd name="connsiteY16" fmla="*/ 3381657 h 5057775"/>
              <a:gd name="connsiteX0" fmla="*/ 0 w 9912279"/>
              <a:gd name="connsiteY0" fmla="*/ 3381657 h 5057775"/>
              <a:gd name="connsiteX1" fmla="*/ 79446 w 9912279"/>
              <a:gd name="connsiteY1" fmla="*/ 19331 h 5057775"/>
              <a:gd name="connsiteX2" fmla="*/ 3625779 w 9912279"/>
              <a:gd name="connsiteY2" fmla="*/ 0 h 5057775"/>
              <a:gd name="connsiteX3" fmla="*/ 6280221 w 9912279"/>
              <a:gd name="connsiteY3" fmla="*/ 0 h 5057775"/>
              <a:gd name="connsiteX4" fmla="*/ 9912279 w 9912279"/>
              <a:gd name="connsiteY4" fmla="*/ 282 h 5057775"/>
              <a:gd name="connsiteX5" fmla="*/ 9906000 w 9912279"/>
              <a:gd name="connsiteY5" fmla="*/ 2800632 h 5057775"/>
              <a:gd name="connsiteX6" fmla="*/ 9129713 w 9912279"/>
              <a:gd name="connsiteY6" fmla="*/ 4148138 h 5057775"/>
              <a:gd name="connsiteX7" fmla="*/ 9283629 w 9912279"/>
              <a:gd name="connsiteY7" fmla="*/ 4447893 h 5057775"/>
              <a:gd name="connsiteX8" fmla="*/ 8963025 w 9912279"/>
              <a:gd name="connsiteY8" fmla="*/ 5038725 h 5057775"/>
              <a:gd name="connsiteX9" fmla="*/ 8262938 w 9912279"/>
              <a:gd name="connsiteY9" fmla="*/ 5043488 h 5057775"/>
              <a:gd name="connsiteX10" fmla="*/ 8101013 w 9912279"/>
              <a:gd name="connsiteY10" fmla="*/ 4738688 h 5057775"/>
              <a:gd name="connsiteX11" fmla="*/ 3813246 w 9912279"/>
              <a:gd name="connsiteY11" fmla="*/ 4733925 h 5057775"/>
              <a:gd name="connsiteX12" fmla="*/ 3654354 w 9912279"/>
              <a:gd name="connsiteY12" fmla="*/ 5057775 h 5057775"/>
              <a:gd name="connsiteX13" fmla="*/ 2963792 w 9912279"/>
              <a:gd name="connsiteY13" fmla="*/ 5043488 h 5057775"/>
              <a:gd name="connsiteX14" fmla="*/ 2620892 w 9912279"/>
              <a:gd name="connsiteY14" fmla="*/ 4452938 h 5057775"/>
              <a:gd name="connsiteX15" fmla="*/ 2335142 w 9912279"/>
              <a:gd name="connsiteY15" fmla="*/ 4491038 h 5057775"/>
              <a:gd name="connsiteX16" fmla="*/ 1327221 w 9912279"/>
              <a:gd name="connsiteY16" fmla="*/ 4619343 h 5057775"/>
              <a:gd name="connsiteX17" fmla="*/ 0 w 9912279"/>
              <a:gd name="connsiteY17" fmla="*/ 3381657 h 5057775"/>
              <a:gd name="connsiteX0" fmla="*/ 0 w 9912279"/>
              <a:gd name="connsiteY0" fmla="*/ 3381657 h 5057775"/>
              <a:gd name="connsiteX1" fmla="*/ 79446 w 9912279"/>
              <a:gd name="connsiteY1" fmla="*/ 19331 h 5057775"/>
              <a:gd name="connsiteX2" fmla="*/ 3625779 w 9912279"/>
              <a:gd name="connsiteY2" fmla="*/ 0 h 5057775"/>
              <a:gd name="connsiteX3" fmla="*/ 6280221 w 9912279"/>
              <a:gd name="connsiteY3" fmla="*/ 0 h 5057775"/>
              <a:gd name="connsiteX4" fmla="*/ 9912279 w 9912279"/>
              <a:gd name="connsiteY4" fmla="*/ 282 h 5057775"/>
              <a:gd name="connsiteX5" fmla="*/ 9906000 w 9912279"/>
              <a:gd name="connsiteY5" fmla="*/ 2800632 h 5057775"/>
              <a:gd name="connsiteX6" fmla="*/ 9129713 w 9912279"/>
              <a:gd name="connsiteY6" fmla="*/ 4148138 h 5057775"/>
              <a:gd name="connsiteX7" fmla="*/ 9283629 w 9912279"/>
              <a:gd name="connsiteY7" fmla="*/ 4447893 h 5057775"/>
              <a:gd name="connsiteX8" fmla="*/ 8963025 w 9912279"/>
              <a:gd name="connsiteY8" fmla="*/ 5038725 h 5057775"/>
              <a:gd name="connsiteX9" fmla="*/ 8262938 w 9912279"/>
              <a:gd name="connsiteY9" fmla="*/ 5043488 h 5057775"/>
              <a:gd name="connsiteX10" fmla="*/ 8101013 w 9912279"/>
              <a:gd name="connsiteY10" fmla="*/ 4738688 h 5057775"/>
              <a:gd name="connsiteX11" fmla="*/ 3813246 w 9912279"/>
              <a:gd name="connsiteY11" fmla="*/ 4733925 h 5057775"/>
              <a:gd name="connsiteX12" fmla="*/ 3654354 w 9912279"/>
              <a:gd name="connsiteY12" fmla="*/ 5057775 h 5057775"/>
              <a:gd name="connsiteX13" fmla="*/ 2963792 w 9912279"/>
              <a:gd name="connsiteY13" fmla="*/ 5043488 h 5057775"/>
              <a:gd name="connsiteX14" fmla="*/ 2620892 w 9912279"/>
              <a:gd name="connsiteY14" fmla="*/ 4452938 h 5057775"/>
              <a:gd name="connsiteX15" fmla="*/ 3078092 w 9912279"/>
              <a:gd name="connsiteY15" fmla="*/ 3719513 h 5057775"/>
              <a:gd name="connsiteX16" fmla="*/ 1327221 w 9912279"/>
              <a:gd name="connsiteY16" fmla="*/ 4619343 h 5057775"/>
              <a:gd name="connsiteX17" fmla="*/ 0 w 9912279"/>
              <a:gd name="connsiteY17" fmla="*/ 3381657 h 5057775"/>
              <a:gd name="connsiteX0" fmla="*/ 0 w 9912279"/>
              <a:gd name="connsiteY0" fmla="*/ 3381657 h 5057775"/>
              <a:gd name="connsiteX1" fmla="*/ 79446 w 9912279"/>
              <a:gd name="connsiteY1" fmla="*/ 19331 h 5057775"/>
              <a:gd name="connsiteX2" fmla="*/ 3625779 w 9912279"/>
              <a:gd name="connsiteY2" fmla="*/ 0 h 5057775"/>
              <a:gd name="connsiteX3" fmla="*/ 6280221 w 9912279"/>
              <a:gd name="connsiteY3" fmla="*/ 0 h 5057775"/>
              <a:gd name="connsiteX4" fmla="*/ 9912279 w 9912279"/>
              <a:gd name="connsiteY4" fmla="*/ 282 h 5057775"/>
              <a:gd name="connsiteX5" fmla="*/ 9906000 w 9912279"/>
              <a:gd name="connsiteY5" fmla="*/ 2800632 h 5057775"/>
              <a:gd name="connsiteX6" fmla="*/ 9129713 w 9912279"/>
              <a:gd name="connsiteY6" fmla="*/ 4148138 h 5057775"/>
              <a:gd name="connsiteX7" fmla="*/ 9283629 w 9912279"/>
              <a:gd name="connsiteY7" fmla="*/ 4447893 h 5057775"/>
              <a:gd name="connsiteX8" fmla="*/ 8963025 w 9912279"/>
              <a:gd name="connsiteY8" fmla="*/ 5038725 h 5057775"/>
              <a:gd name="connsiteX9" fmla="*/ 8262938 w 9912279"/>
              <a:gd name="connsiteY9" fmla="*/ 5043488 h 5057775"/>
              <a:gd name="connsiteX10" fmla="*/ 8101013 w 9912279"/>
              <a:gd name="connsiteY10" fmla="*/ 4738688 h 5057775"/>
              <a:gd name="connsiteX11" fmla="*/ 3813246 w 9912279"/>
              <a:gd name="connsiteY11" fmla="*/ 4733925 h 5057775"/>
              <a:gd name="connsiteX12" fmla="*/ 3654354 w 9912279"/>
              <a:gd name="connsiteY12" fmla="*/ 5057775 h 5057775"/>
              <a:gd name="connsiteX13" fmla="*/ 2963792 w 9912279"/>
              <a:gd name="connsiteY13" fmla="*/ 5043488 h 5057775"/>
              <a:gd name="connsiteX14" fmla="*/ 2620892 w 9912279"/>
              <a:gd name="connsiteY14" fmla="*/ 4452938 h 5057775"/>
              <a:gd name="connsiteX15" fmla="*/ 3078092 w 9912279"/>
              <a:gd name="connsiteY15" fmla="*/ 3719513 h 5057775"/>
              <a:gd name="connsiteX16" fmla="*/ 2060646 w 9912279"/>
              <a:gd name="connsiteY16" fmla="*/ 2609568 h 5057775"/>
              <a:gd name="connsiteX17" fmla="*/ 0 w 9912279"/>
              <a:gd name="connsiteY17" fmla="*/ 3381657 h 5057775"/>
              <a:gd name="connsiteX0" fmla="*/ 0 w 9912279"/>
              <a:gd name="connsiteY0" fmla="*/ 3381657 h 5057775"/>
              <a:gd name="connsiteX1" fmla="*/ 79446 w 9912279"/>
              <a:gd name="connsiteY1" fmla="*/ 19331 h 5057775"/>
              <a:gd name="connsiteX2" fmla="*/ 3625779 w 9912279"/>
              <a:gd name="connsiteY2" fmla="*/ 0 h 5057775"/>
              <a:gd name="connsiteX3" fmla="*/ 6280221 w 9912279"/>
              <a:gd name="connsiteY3" fmla="*/ 0 h 5057775"/>
              <a:gd name="connsiteX4" fmla="*/ 9912279 w 9912279"/>
              <a:gd name="connsiteY4" fmla="*/ 282 h 5057775"/>
              <a:gd name="connsiteX5" fmla="*/ 9906000 w 9912279"/>
              <a:gd name="connsiteY5" fmla="*/ 2800632 h 5057775"/>
              <a:gd name="connsiteX6" fmla="*/ 9129713 w 9912279"/>
              <a:gd name="connsiteY6" fmla="*/ 4148138 h 5057775"/>
              <a:gd name="connsiteX7" fmla="*/ 9283629 w 9912279"/>
              <a:gd name="connsiteY7" fmla="*/ 4447893 h 5057775"/>
              <a:gd name="connsiteX8" fmla="*/ 8963025 w 9912279"/>
              <a:gd name="connsiteY8" fmla="*/ 5038725 h 5057775"/>
              <a:gd name="connsiteX9" fmla="*/ 8262938 w 9912279"/>
              <a:gd name="connsiteY9" fmla="*/ 5043488 h 5057775"/>
              <a:gd name="connsiteX10" fmla="*/ 8101013 w 9912279"/>
              <a:gd name="connsiteY10" fmla="*/ 4738688 h 5057775"/>
              <a:gd name="connsiteX11" fmla="*/ 3813246 w 9912279"/>
              <a:gd name="connsiteY11" fmla="*/ 4733925 h 5057775"/>
              <a:gd name="connsiteX12" fmla="*/ 3654354 w 9912279"/>
              <a:gd name="connsiteY12" fmla="*/ 5057775 h 5057775"/>
              <a:gd name="connsiteX13" fmla="*/ 2963792 w 9912279"/>
              <a:gd name="connsiteY13" fmla="*/ 5043488 h 5057775"/>
              <a:gd name="connsiteX14" fmla="*/ 2620892 w 9912279"/>
              <a:gd name="connsiteY14" fmla="*/ 4452938 h 5057775"/>
              <a:gd name="connsiteX15" fmla="*/ 2925692 w 9912279"/>
              <a:gd name="connsiteY15" fmla="*/ 4262438 h 5057775"/>
              <a:gd name="connsiteX16" fmla="*/ 2060646 w 9912279"/>
              <a:gd name="connsiteY16" fmla="*/ 2609568 h 5057775"/>
              <a:gd name="connsiteX17" fmla="*/ 0 w 9912279"/>
              <a:gd name="connsiteY17" fmla="*/ 3381657 h 5057775"/>
              <a:gd name="connsiteX0" fmla="*/ 0 w 9912279"/>
              <a:gd name="connsiteY0" fmla="*/ 3381657 h 5057775"/>
              <a:gd name="connsiteX1" fmla="*/ 79446 w 9912279"/>
              <a:gd name="connsiteY1" fmla="*/ 19331 h 5057775"/>
              <a:gd name="connsiteX2" fmla="*/ 3625779 w 9912279"/>
              <a:gd name="connsiteY2" fmla="*/ 0 h 5057775"/>
              <a:gd name="connsiteX3" fmla="*/ 6280221 w 9912279"/>
              <a:gd name="connsiteY3" fmla="*/ 0 h 5057775"/>
              <a:gd name="connsiteX4" fmla="*/ 9912279 w 9912279"/>
              <a:gd name="connsiteY4" fmla="*/ 282 h 5057775"/>
              <a:gd name="connsiteX5" fmla="*/ 9906000 w 9912279"/>
              <a:gd name="connsiteY5" fmla="*/ 2800632 h 5057775"/>
              <a:gd name="connsiteX6" fmla="*/ 9129713 w 9912279"/>
              <a:gd name="connsiteY6" fmla="*/ 4148138 h 5057775"/>
              <a:gd name="connsiteX7" fmla="*/ 9283629 w 9912279"/>
              <a:gd name="connsiteY7" fmla="*/ 4447893 h 5057775"/>
              <a:gd name="connsiteX8" fmla="*/ 8963025 w 9912279"/>
              <a:gd name="connsiteY8" fmla="*/ 5038725 h 5057775"/>
              <a:gd name="connsiteX9" fmla="*/ 8262938 w 9912279"/>
              <a:gd name="connsiteY9" fmla="*/ 5043488 h 5057775"/>
              <a:gd name="connsiteX10" fmla="*/ 8101013 w 9912279"/>
              <a:gd name="connsiteY10" fmla="*/ 4738688 h 5057775"/>
              <a:gd name="connsiteX11" fmla="*/ 3813246 w 9912279"/>
              <a:gd name="connsiteY11" fmla="*/ 4733925 h 5057775"/>
              <a:gd name="connsiteX12" fmla="*/ 3654354 w 9912279"/>
              <a:gd name="connsiteY12" fmla="*/ 5057775 h 5057775"/>
              <a:gd name="connsiteX13" fmla="*/ 2963792 w 9912279"/>
              <a:gd name="connsiteY13" fmla="*/ 5043488 h 5057775"/>
              <a:gd name="connsiteX14" fmla="*/ 2620892 w 9912279"/>
              <a:gd name="connsiteY14" fmla="*/ 4452938 h 5057775"/>
              <a:gd name="connsiteX15" fmla="*/ 2830442 w 9912279"/>
              <a:gd name="connsiteY15" fmla="*/ 4157663 h 5057775"/>
              <a:gd name="connsiteX16" fmla="*/ 2060646 w 9912279"/>
              <a:gd name="connsiteY16" fmla="*/ 2609568 h 5057775"/>
              <a:gd name="connsiteX17" fmla="*/ 0 w 9912279"/>
              <a:gd name="connsiteY17" fmla="*/ 3381657 h 5057775"/>
              <a:gd name="connsiteX0" fmla="*/ 0 w 9912279"/>
              <a:gd name="connsiteY0" fmla="*/ 3381657 h 5057775"/>
              <a:gd name="connsiteX1" fmla="*/ 79446 w 9912279"/>
              <a:gd name="connsiteY1" fmla="*/ 19331 h 5057775"/>
              <a:gd name="connsiteX2" fmla="*/ 3625779 w 9912279"/>
              <a:gd name="connsiteY2" fmla="*/ 0 h 5057775"/>
              <a:gd name="connsiteX3" fmla="*/ 6280221 w 9912279"/>
              <a:gd name="connsiteY3" fmla="*/ 0 h 5057775"/>
              <a:gd name="connsiteX4" fmla="*/ 9912279 w 9912279"/>
              <a:gd name="connsiteY4" fmla="*/ 282 h 5057775"/>
              <a:gd name="connsiteX5" fmla="*/ 9906000 w 9912279"/>
              <a:gd name="connsiteY5" fmla="*/ 2800632 h 5057775"/>
              <a:gd name="connsiteX6" fmla="*/ 9129713 w 9912279"/>
              <a:gd name="connsiteY6" fmla="*/ 4148138 h 5057775"/>
              <a:gd name="connsiteX7" fmla="*/ 9283629 w 9912279"/>
              <a:gd name="connsiteY7" fmla="*/ 4447893 h 5057775"/>
              <a:gd name="connsiteX8" fmla="*/ 8963025 w 9912279"/>
              <a:gd name="connsiteY8" fmla="*/ 5038725 h 5057775"/>
              <a:gd name="connsiteX9" fmla="*/ 8262938 w 9912279"/>
              <a:gd name="connsiteY9" fmla="*/ 5043488 h 5057775"/>
              <a:gd name="connsiteX10" fmla="*/ 8101013 w 9912279"/>
              <a:gd name="connsiteY10" fmla="*/ 4738688 h 5057775"/>
              <a:gd name="connsiteX11" fmla="*/ 3813246 w 9912279"/>
              <a:gd name="connsiteY11" fmla="*/ 4733925 h 5057775"/>
              <a:gd name="connsiteX12" fmla="*/ 3654354 w 9912279"/>
              <a:gd name="connsiteY12" fmla="*/ 5057775 h 5057775"/>
              <a:gd name="connsiteX13" fmla="*/ 2963792 w 9912279"/>
              <a:gd name="connsiteY13" fmla="*/ 5043488 h 5057775"/>
              <a:gd name="connsiteX14" fmla="*/ 2620892 w 9912279"/>
              <a:gd name="connsiteY14" fmla="*/ 4452938 h 5057775"/>
              <a:gd name="connsiteX15" fmla="*/ 2830442 w 9912279"/>
              <a:gd name="connsiteY15" fmla="*/ 4176713 h 5057775"/>
              <a:gd name="connsiteX16" fmla="*/ 2060646 w 9912279"/>
              <a:gd name="connsiteY16" fmla="*/ 2609568 h 5057775"/>
              <a:gd name="connsiteX17" fmla="*/ 0 w 9912279"/>
              <a:gd name="connsiteY17" fmla="*/ 3381657 h 5057775"/>
              <a:gd name="connsiteX0" fmla="*/ 0 w 9912279"/>
              <a:gd name="connsiteY0" fmla="*/ 3381657 h 5057775"/>
              <a:gd name="connsiteX1" fmla="*/ 79446 w 9912279"/>
              <a:gd name="connsiteY1" fmla="*/ 19331 h 5057775"/>
              <a:gd name="connsiteX2" fmla="*/ 3625779 w 9912279"/>
              <a:gd name="connsiteY2" fmla="*/ 0 h 5057775"/>
              <a:gd name="connsiteX3" fmla="*/ 6280221 w 9912279"/>
              <a:gd name="connsiteY3" fmla="*/ 0 h 5057775"/>
              <a:gd name="connsiteX4" fmla="*/ 9912279 w 9912279"/>
              <a:gd name="connsiteY4" fmla="*/ 282 h 5057775"/>
              <a:gd name="connsiteX5" fmla="*/ 9906000 w 9912279"/>
              <a:gd name="connsiteY5" fmla="*/ 2800632 h 5057775"/>
              <a:gd name="connsiteX6" fmla="*/ 9129713 w 9912279"/>
              <a:gd name="connsiteY6" fmla="*/ 4148138 h 5057775"/>
              <a:gd name="connsiteX7" fmla="*/ 9283629 w 9912279"/>
              <a:gd name="connsiteY7" fmla="*/ 4447893 h 5057775"/>
              <a:gd name="connsiteX8" fmla="*/ 8963025 w 9912279"/>
              <a:gd name="connsiteY8" fmla="*/ 5038725 h 5057775"/>
              <a:gd name="connsiteX9" fmla="*/ 8262938 w 9912279"/>
              <a:gd name="connsiteY9" fmla="*/ 5043488 h 5057775"/>
              <a:gd name="connsiteX10" fmla="*/ 8101013 w 9912279"/>
              <a:gd name="connsiteY10" fmla="*/ 4738688 h 5057775"/>
              <a:gd name="connsiteX11" fmla="*/ 3813246 w 9912279"/>
              <a:gd name="connsiteY11" fmla="*/ 4733925 h 5057775"/>
              <a:gd name="connsiteX12" fmla="*/ 3654354 w 9912279"/>
              <a:gd name="connsiteY12" fmla="*/ 5057775 h 5057775"/>
              <a:gd name="connsiteX13" fmla="*/ 2963792 w 9912279"/>
              <a:gd name="connsiteY13" fmla="*/ 5043488 h 5057775"/>
              <a:gd name="connsiteX14" fmla="*/ 2620892 w 9912279"/>
              <a:gd name="connsiteY14" fmla="*/ 4452938 h 5057775"/>
              <a:gd name="connsiteX15" fmla="*/ 2830442 w 9912279"/>
              <a:gd name="connsiteY15" fmla="*/ 4176713 h 5057775"/>
              <a:gd name="connsiteX16" fmla="*/ 1879671 w 9912279"/>
              <a:gd name="connsiteY16" fmla="*/ 2009493 h 5057775"/>
              <a:gd name="connsiteX17" fmla="*/ 0 w 9912279"/>
              <a:gd name="connsiteY17" fmla="*/ 3381657 h 5057775"/>
              <a:gd name="connsiteX0" fmla="*/ 0 w 9912279"/>
              <a:gd name="connsiteY0" fmla="*/ 3381657 h 5057775"/>
              <a:gd name="connsiteX1" fmla="*/ 79446 w 9912279"/>
              <a:gd name="connsiteY1" fmla="*/ 19331 h 5057775"/>
              <a:gd name="connsiteX2" fmla="*/ 3625779 w 9912279"/>
              <a:gd name="connsiteY2" fmla="*/ 0 h 5057775"/>
              <a:gd name="connsiteX3" fmla="*/ 6280221 w 9912279"/>
              <a:gd name="connsiteY3" fmla="*/ 0 h 5057775"/>
              <a:gd name="connsiteX4" fmla="*/ 9912279 w 9912279"/>
              <a:gd name="connsiteY4" fmla="*/ 282 h 5057775"/>
              <a:gd name="connsiteX5" fmla="*/ 9906000 w 9912279"/>
              <a:gd name="connsiteY5" fmla="*/ 2800632 h 5057775"/>
              <a:gd name="connsiteX6" fmla="*/ 9129713 w 9912279"/>
              <a:gd name="connsiteY6" fmla="*/ 4148138 h 5057775"/>
              <a:gd name="connsiteX7" fmla="*/ 9283629 w 9912279"/>
              <a:gd name="connsiteY7" fmla="*/ 4447893 h 5057775"/>
              <a:gd name="connsiteX8" fmla="*/ 8963025 w 9912279"/>
              <a:gd name="connsiteY8" fmla="*/ 5038725 h 5057775"/>
              <a:gd name="connsiteX9" fmla="*/ 8262938 w 9912279"/>
              <a:gd name="connsiteY9" fmla="*/ 5043488 h 5057775"/>
              <a:gd name="connsiteX10" fmla="*/ 8101013 w 9912279"/>
              <a:gd name="connsiteY10" fmla="*/ 4738688 h 5057775"/>
              <a:gd name="connsiteX11" fmla="*/ 3813246 w 9912279"/>
              <a:gd name="connsiteY11" fmla="*/ 4733925 h 5057775"/>
              <a:gd name="connsiteX12" fmla="*/ 3654354 w 9912279"/>
              <a:gd name="connsiteY12" fmla="*/ 5057775 h 5057775"/>
              <a:gd name="connsiteX13" fmla="*/ 2963792 w 9912279"/>
              <a:gd name="connsiteY13" fmla="*/ 5043488 h 5057775"/>
              <a:gd name="connsiteX14" fmla="*/ 2620892 w 9912279"/>
              <a:gd name="connsiteY14" fmla="*/ 4452938 h 5057775"/>
              <a:gd name="connsiteX15" fmla="*/ 2830442 w 9912279"/>
              <a:gd name="connsiteY15" fmla="*/ 4176713 h 5057775"/>
              <a:gd name="connsiteX16" fmla="*/ 1555821 w 9912279"/>
              <a:gd name="connsiteY16" fmla="*/ 1571343 h 5057775"/>
              <a:gd name="connsiteX17" fmla="*/ 0 w 9912279"/>
              <a:gd name="connsiteY17" fmla="*/ 3381657 h 5057775"/>
              <a:gd name="connsiteX0" fmla="*/ 253929 w 9832833"/>
              <a:gd name="connsiteY0" fmla="*/ 1276632 h 5057775"/>
              <a:gd name="connsiteX1" fmla="*/ 0 w 9832833"/>
              <a:gd name="connsiteY1" fmla="*/ 19331 h 5057775"/>
              <a:gd name="connsiteX2" fmla="*/ 3546333 w 9832833"/>
              <a:gd name="connsiteY2" fmla="*/ 0 h 5057775"/>
              <a:gd name="connsiteX3" fmla="*/ 6200775 w 9832833"/>
              <a:gd name="connsiteY3" fmla="*/ 0 h 5057775"/>
              <a:gd name="connsiteX4" fmla="*/ 9832833 w 9832833"/>
              <a:gd name="connsiteY4" fmla="*/ 282 h 5057775"/>
              <a:gd name="connsiteX5" fmla="*/ 9826554 w 9832833"/>
              <a:gd name="connsiteY5" fmla="*/ 2800632 h 5057775"/>
              <a:gd name="connsiteX6" fmla="*/ 9050267 w 9832833"/>
              <a:gd name="connsiteY6" fmla="*/ 4148138 h 5057775"/>
              <a:gd name="connsiteX7" fmla="*/ 9204183 w 9832833"/>
              <a:gd name="connsiteY7" fmla="*/ 4447893 h 5057775"/>
              <a:gd name="connsiteX8" fmla="*/ 8883579 w 9832833"/>
              <a:gd name="connsiteY8" fmla="*/ 5038725 h 5057775"/>
              <a:gd name="connsiteX9" fmla="*/ 8183492 w 9832833"/>
              <a:gd name="connsiteY9" fmla="*/ 5043488 h 5057775"/>
              <a:gd name="connsiteX10" fmla="*/ 8021567 w 9832833"/>
              <a:gd name="connsiteY10" fmla="*/ 4738688 h 5057775"/>
              <a:gd name="connsiteX11" fmla="*/ 3733800 w 9832833"/>
              <a:gd name="connsiteY11" fmla="*/ 4733925 h 5057775"/>
              <a:gd name="connsiteX12" fmla="*/ 3574908 w 9832833"/>
              <a:gd name="connsiteY12" fmla="*/ 5057775 h 5057775"/>
              <a:gd name="connsiteX13" fmla="*/ 2884346 w 9832833"/>
              <a:gd name="connsiteY13" fmla="*/ 5043488 h 5057775"/>
              <a:gd name="connsiteX14" fmla="*/ 2541446 w 9832833"/>
              <a:gd name="connsiteY14" fmla="*/ 4452938 h 5057775"/>
              <a:gd name="connsiteX15" fmla="*/ 2750996 w 9832833"/>
              <a:gd name="connsiteY15" fmla="*/ 4176713 h 5057775"/>
              <a:gd name="connsiteX16" fmla="*/ 1476375 w 9832833"/>
              <a:gd name="connsiteY16" fmla="*/ 1571343 h 5057775"/>
              <a:gd name="connsiteX17" fmla="*/ 253929 w 9832833"/>
              <a:gd name="connsiteY17" fmla="*/ 1276632 h 5057775"/>
              <a:gd name="connsiteX0" fmla="*/ 253929 w 9832833"/>
              <a:gd name="connsiteY0" fmla="*/ 1276632 h 5057775"/>
              <a:gd name="connsiteX1" fmla="*/ 0 w 9832833"/>
              <a:gd name="connsiteY1" fmla="*/ 19331 h 5057775"/>
              <a:gd name="connsiteX2" fmla="*/ 3546333 w 9832833"/>
              <a:gd name="connsiteY2" fmla="*/ 0 h 5057775"/>
              <a:gd name="connsiteX3" fmla="*/ 6200775 w 9832833"/>
              <a:gd name="connsiteY3" fmla="*/ 0 h 5057775"/>
              <a:gd name="connsiteX4" fmla="*/ 9832833 w 9832833"/>
              <a:gd name="connsiteY4" fmla="*/ 282 h 5057775"/>
              <a:gd name="connsiteX5" fmla="*/ 9826554 w 9832833"/>
              <a:gd name="connsiteY5" fmla="*/ 2800632 h 5057775"/>
              <a:gd name="connsiteX6" fmla="*/ 9050267 w 9832833"/>
              <a:gd name="connsiteY6" fmla="*/ 4148138 h 5057775"/>
              <a:gd name="connsiteX7" fmla="*/ 9204183 w 9832833"/>
              <a:gd name="connsiteY7" fmla="*/ 4447893 h 5057775"/>
              <a:gd name="connsiteX8" fmla="*/ 8883579 w 9832833"/>
              <a:gd name="connsiteY8" fmla="*/ 5038725 h 5057775"/>
              <a:gd name="connsiteX9" fmla="*/ 8183492 w 9832833"/>
              <a:gd name="connsiteY9" fmla="*/ 5043488 h 5057775"/>
              <a:gd name="connsiteX10" fmla="*/ 8021567 w 9832833"/>
              <a:gd name="connsiteY10" fmla="*/ 4738688 h 5057775"/>
              <a:gd name="connsiteX11" fmla="*/ 3733800 w 9832833"/>
              <a:gd name="connsiteY11" fmla="*/ 4733925 h 5057775"/>
              <a:gd name="connsiteX12" fmla="*/ 3574908 w 9832833"/>
              <a:gd name="connsiteY12" fmla="*/ 5057775 h 5057775"/>
              <a:gd name="connsiteX13" fmla="*/ 2884346 w 9832833"/>
              <a:gd name="connsiteY13" fmla="*/ 5043488 h 5057775"/>
              <a:gd name="connsiteX14" fmla="*/ 2541446 w 9832833"/>
              <a:gd name="connsiteY14" fmla="*/ 4452938 h 5057775"/>
              <a:gd name="connsiteX15" fmla="*/ 2750996 w 9832833"/>
              <a:gd name="connsiteY15" fmla="*/ 4176713 h 5057775"/>
              <a:gd name="connsiteX16" fmla="*/ 1304925 w 9832833"/>
              <a:gd name="connsiteY16" fmla="*/ 752193 h 5057775"/>
              <a:gd name="connsiteX17" fmla="*/ 253929 w 9832833"/>
              <a:gd name="connsiteY17" fmla="*/ 1276632 h 5057775"/>
              <a:gd name="connsiteX0" fmla="*/ 253929 w 9832833"/>
              <a:gd name="connsiteY0" fmla="*/ 1276632 h 5057775"/>
              <a:gd name="connsiteX1" fmla="*/ 0 w 9832833"/>
              <a:gd name="connsiteY1" fmla="*/ 19331 h 5057775"/>
              <a:gd name="connsiteX2" fmla="*/ 3546333 w 9832833"/>
              <a:gd name="connsiteY2" fmla="*/ 0 h 5057775"/>
              <a:gd name="connsiteX3" fmla="*/ 6200775 w 9832833"/>
              <a:gd name="connsiteY3" fmla="*/ 0 h 5057775"/>
              <a:gd name="connsiteX4" fmla="*/ 9832833 w 9832833"/>
              <a:gd name="connsiteY4" fmla="*/ 282 h 5057775"/>
              <a:gd name="connsiteX5" fmla="*/ 9826554 w 9832833"/>
              <a:gd name="connsiteY5" fmla="*/ 2800632 h 5057775"/>
              <a:gd name="connsiteX6" fmla="*/ 9050267 w 9832833"/>
              <a:gd name="connsiteY6" fmla="*/ 4148138 h 5057775"/>
              <a:gd name="connsiteX7" fmla="*/ 9204183 w 9832833"/>
              <a:gd name="connsiteY7" fmla="*/ 4447893 h 5057775"/>
              <a:gd name="connsiteX8" fmla="*/ 8883579 w 9832833"/>
              <a:gd name="connsiteY8" fmla="*/ 5038725 h 5057775"/>
              <a:gd name="connsiteX9" fmla="*/ 8183492 w 9832833"/>
              <a:gd name="connsiteY9" fmla="*/ 5043488 h 5057775"/>
              <a:gd name="connsiteX10" fmla="*/ 8021567 w 9832833"/>
              <a:gd name="connsiteY10" fmla="*/ 4738688 h 5057775"/>
              <a:gd name="connsiteX11" fmla="*/ 3733800 w 9832833"/>
              <a:gd name="connsiteY11" fmla="*/ 4733925 h 5057775"/>
              <a:gd name="connsiteX12" fmla="*/ 3574908 w 9832833"/>
              <a:gd name="connsiteY12" fmla="*/ 5057775 h 5057775"/>
              <a:gd name="connsiteX13" fmla="*/ 2884346 w 9832833"/>
              <a:gd name="connsiteY13" fmla="*/ 5043488 h 5057775"/>
              <a:gd name="connsiteX14" fmla="*/ 2541446 w 9832833"/>
              <a:gd name="connsiteY14" fmla="*/ 4452938 h 5057775"/>
              <a:gd name="connsiteX15" fmla="*/ 2750996 w 9832833"/>
              <a:gd name="connsiteY15" fmla="*/ 4176713 h 5057775"/>
              <a:gd name="connsiteX16" fmla="*/ 962025 w 9832833"/>
              <a:gd name="connsiteY16" fmla="*/ 1085568 h 5057775"/>
              <a:gd name="connsiteX17" fmla="*/ 253929 w 9832833"/>
              <a:gd name="connsiteY17" fmla="*/ 1276632 h 5057775"/>
              <a:gd name="connsiteX0" fmla="*/ 530154 w 9832833"/>
              <a:gd name="connsiteY0" fmla="*/ 257457 h 5057775"/>
              <a:gd name="connsiteX1" fmla="*/ 0 w 9832833"/>
              <a:gd name="connsiteY1" fmla="*/ 19331 h 5057775"/>
              <a:gd name="connsiteX2" fmla="*/ 3546333 w 9832833"/>
              <a:gd name="connsiteY2" fmla="*/ 0 h 5057775"/>
              <a:gd name="connsiteX3" fmla="*/ 6200775 w 9832833"/>
              <a:gd name="connsiteY3" fmla="*/ 0 h 5057775"/>
              <a:gd name="connsiteX4" fmla="*/ 9832833 w 9832833"/>
              <a:gd name="connsiteY4" fmla="*/ 282 h 5057775"/>
              <a:gd name="connsiteX5" fmla="*/ 9826554 w 9832833"/>
              <a:gd name="connsiteY5" fmla="*/ 2800632 h 5057775"/>
              <a:gd name="connsiteX6" fmla="*/ 9050267 w 9832833"/>
              <a:gd name="connsiteY6" fmla="*/ 4148138 h 5057775"/>
              <a:gd name="connsiteX7" fmla="*/ 9204183 w 9832833"/>
              <a:gd name="connsiteY7" fmla="*/ 4447893 h 5057775"/>
              <a:gd name="connsiteX8" fmla="*/ 8883579 w 9832833"/>
              <a:gd name="connsiteY8" fmla="*/ 5038725 h 5057775"/>
              <a:gd name="connsiteX9" fmla="*/ 8183492 w 9832833"/>
              <a:gd name="connsiteY9" fmla="*/ 5043488 h 5057775"/>
              <a:gd name="connsiteX10" fmla="*/ 8021567 w 9832833"/>
              <a:gd name="connsiteY10" fmla="*/ 4738688 h 5057775"/>
              <a:gd name="connsiteX11" fmla="*/ 3733800 w 9832833"/>
              <a:gd name="connsiteY11" fmla="*/ 4733925 h 5057775"/>
              <a:gd name="connsiteX12" fmla="*/ 3574908 w 9832833"/>
              <a:gd name="connsiteY12" fmla="*/ 5057775 h 5057775"/>
              <a:gd name="connsiteX13" fmla="*/ 2884346 w 9832833"/>
              <a:gd name="connsiteY13" fmla="*/ 5043488 h 5057775"/>
              <a:gd name="connsiteX14" fmla="*/ 2541446 w 9832833"/>
              <a:gd name="connsiteY14" fmla="*/ 4452938 h 5057775"/>
              <a:gd name="connsiteX15" fmla="*/ 2750996 w 9832833"/>
              <a:gd name="connsiteY15" fmla="*/ 4176713 h 5057775"/>
              <a:gd name="connsiteX16" fmla="*/ 962025 w 9832833"/>
              <a:gd name="connsiteY16" fmla="*/ 1085568 h 5057775"/>
              <a:gd name="connsiteX17" fmla="*/ 530154 w 9832833"/>
              <a:gd name="connsiteY17" fmla="*/ 257457 h 5057775"/>
              <a:gd name="connsiteX0" fmla="*/ 530154 w 9832833"/>
              <a:gd name="connsiteY0" fmla="*/ 257457 h 5057775"/>
              <a:gd name="connsiteX1" fmla="*/ 0 w 9832833"/>
              <a:gd name="connsiteY1" fmla="*/ 19331 h 5057775"/>
              <a:gd name="connsiteX2" fmla="*/ 3546333 w 9832833"/>
              <a:gd name="connsiteY2" fmla="*/ 0 h 5057775"/>
              <a:gd name="connsiteX3" fmla="*/ 6200775 w 9832833"/>
              <a:gd name="connsiteY3" fmla="*/ 0 h 5057775"/>
              <a:gd name="connsiteX4" fmla="*/ 9832833 w 9832833"/>
              <a:gd name="connsiteY4" fmla="*/ 282 h 5057775"/>
              <a:gd name="connsiteX5" fmla="*/ 9826554 w 9832833"/>
              <a:gd name="connsiteY5" fmla="*/ 2800632 h 5057775"/>
              <a:gd name="connsiteX6" fmla="*/ 9050267 w 9832833"/>
              <a:gd name="connsiteY6" fmla="*/ 4148138 h 5057775"/>
              <a:gd name="connsiteX7" fmla="*/ 9204183 w 9832833"/>
              <a:gd name="connsiteY7" fmla="*/ 4447893 h 5057775"/>
              <a:gd name="connsiteX8" fmla="*/ 8883579 w 9832833"/>
              <a:gd name="connsiteY8" fmla="*/ 5038725 h 5057775"/>
              <a:gd name="connsiteX9" fmla="*/ 8183492 w 9832833"/>
              <a:gd name="connsiteY9" fmla="*/ 5043488 h 5057775"/>
              <a:gd name="connsiteX10" fmla="*/ 8021567 w 9832833"/>
              <a:gd name="connsiteY10" fmla="*/ 4738688 h 5057775"/>
              <a:gd name="connsiteX11" fmla="*/ 3733800 w 9832833"/>
              <a:gd name="connsiteY11" fmla="*/ 4733925 h 5057775"/>
              <a:gd name="connsiteX12" fmla="*/ 3574908 w 9832833"/>
              <a:gd name="connsiteY12" fmla="*/ 5057775 h 5057775"/>
              <a:gd name="connsiteX13" fmla="*/ 2884346 w 9832833"/>
              <a:gd name="connsiteY13" fmla="*/ 5043488 h 5057775"/>
              <a:gd name="connsiteX14" fmla="*/ 2541446 w 9832833"/>
              <a:gd name="connsiteY14" fmla="*/ 4452938 h 5057775"/>
              <a:gd name="connsiteX15" fmla="*/ 2750996 w 9832833"/>
              <a:gd name="connsiteY15" fmla="*/ 4176713 h 5057775"/>
              <a:gd name="connsiteX16" fmla="*/ 571500 w 9832833"/>
              <a:gd name="connsiteY16" fmla="*/ 466443 h 5057775"/>
              <a:gd name="connsiteX17" fmla="*/ 530154 w 9832833"/>
              <a:gd name="connsiteY17" fmla="*/ 257457 h 5057775"/>
              <a:gd name="connsiteX0" fmla="*/ 530154 w 9832833"/>
              <a:gd name="connsiteY0" fmla="*/ 257457 h 5057775"/>
              <a:gd name="connsiteX1" fmla="*/ 0 w 9832833"/>
              <a:gd name="connsiteY1" fmla="*/ 19331 h 5057775"/>
              <a:gd name="connsiteX2" fmla="*/ 3546333 w 9832833"/>
              <a:gd name="connsiteY2" fmla="*/ 0 h 5057775"/>
              <a:gd name="connsiteX3" fmla="*/ 6200775 w 9832833"/>
              <a:gd name="connsiteY3" fmla="*/ 0 h 5057775"/>
              <a:gd name="connsiteX4" fmla="*/ 9832833 w 9832833"/>
              <a:gd name="connsiteY4" fmla="*/ 282 h 5057775"/>
              <a:gd name="connsiteX5" fmla="*/ 9826554 w 9832833"/>
              <a:gd name="connsiteY5" fmla="*/ 2800632 h 5057775"/>
              <a:gd name="connsiteX6" fmla="*/ 9050267 w 9832833"/>
              <a:gd name="connsiteY6" fmla="*/ 4148138 h 5057775"/>
              <a:gd name="connsiteX7" fmla="*/ 9204183 w 9832833"/>
              <a:gd name="connsiteY7" fmla="*/ 4447893 h 5057775"/>
              <a:gd name="connsiteX8" fmla="*/ 8883579 w 9832833"/>
              <a:gd name="connsiteY8" fmla="*/ 5038725 h 5057775"/>
              <a:gd name="connsiteX9" fmla="*/ 8183492 w 9832833"/>
              <a:gd name="connsiteY9" fmla="*/ 5043488 h 5057775"/>
              <a:gd name="connsiteX10" fmla="*/ 8021567 w 9832833"/>
              <a:gd name="connsiteY10" fmla="*/ 4738688 h 5057775"/>
              <a:gd name="connsiteX11" fmla="*/ 3733800 w 9832833"/>
              <a:gd name="connsiteY11" fmla="*/ 4733925 h 5057775"/>
              <a:gd name="connsiteX12" fmla="*/ 3574908 w 9832833"/>
              <a:gd name="connsiteY12" fmla="*/ 5057775 h 5057775"/>
              <a:gd name="connsiteX13" fmla="*/ 2884346 w 9832833"/>
              <a:gd name="connsiteY13" fmla="*/ 5043488 h 5057775"/>
              <a:gd name="connsiteX14" fmla="*/ 2541446 w 9832833"/>
              <a:gd name="connsiteY14" fmla="*/ 4452938 h 5057775"/>
              <a:gd name="connsiteX15" fmla="*/ 2731946 w 9832833"/>
              <a:gd name="connsiteY15" fmla="*/ 4176713 h 5057775"/>
              <a:gd name="connsiteX16" fmla="*/ 571500 w 9832833"/>
              <a:gd name="connsiteY16" fmla="*/ 466443 h 5057775"/>
              <a:gd name="connsiteX17" fmla="*/ 530154 w 9832833"/>
              <a:gd name="connsiteY17" fmla="*/ 257457 h 5057775"/>
              <a:gd name="connsiteX0" fmla="*/ 530154 w 9832833"/>
              <a:gd name="connsiteY0" fmla="*/ 257457 h 5057775"/>
              <a:gd name="connsiteX1" fmla="*/ 0 w 9832833"/>
              <a:gd name="connsiteY1" fmla="*/ 19331 h 5057775"/>
              <a:gd name="connsiteX2" fmla="*/ 3546333 w 9832833"/>
              <a:gd name="connsiteY2" fmla="*/ 0 h 5057775"/>
              <a:gd name="connsiteX3" fmla="*/ 6200775 w 9832833"/>
              <a:gd name="connsiteY3" fmla="*/ 0 h 5057775"/>
              <a:gd name="connsiteX4" fmla="*/ 9832833 w 9832833"/>
              <a:gd name="connsiteY4" fmla="*/ 282 h 5057775"/>
              <a:gd name="connsiteX5" fmla="*/ 9826554 w 9832833"/>
              <a:gd name="connsiteY5" fmla="*/ 2800632 h 5057775"/>
              <a:gd name="connsiteX6" fmla="*/ 9050267 w 9832833"/>
              <a:gd name="connsiteY6" fmla="*/ 4148138 h 5057775"/>
              <a:gd name="connsiteX7" fmla="*/ 9204183 w 9832833"/>
              <a:gd name="connsiteY7" fmla="*/ 4447893 h 5057775"/>
              <a:gd name="connsiteX8" fmla="*/ 8883579 w 9832833"/>
              <a:gd name="connsiteY8" fmla="*/ 5038725 h 5057775"/>
              <a:gd name="connsiteX9" fmla="*/ 8183492 w 9832833"/>
              <a:gd name="connsiteY9" fmla="*/ 5043488 h 5057775"/>
              <a:gd name="connsiteX10" fmla="*/ 8021567 w 9832833"/>
              <a:gd name="connsiteY10" fmla="*/ 4738688 h 5057775"/>
              <a:gd name="connsiteX11" fmla="*/ 3743325 w 9832833"/>
              <a:gd name="connsiteY11" fmla="*/ 4743450 h 5057775"/>
              <a:gd name="connsiteX12" fmla="*/ 3574908 w 9832833"/>
              <a:gd name="connsiteY12" fmla="*/ 5057775 h 5057775"/>
              <a:gd name="connsiteX13" fmla="*/ 2884346 w 9832833"/>
              <a:gd name="connsiteY13" fmla="*/ 5043488 h 5057775"/>
              <a:gd name="connsiteX14" fmla="*/ 2541446 w 9832833"/>
              <a:gd name="connsiteY14" fmla="*/ 4452938 h 5057775"/>
              <a:gd name="connsiteX15" fmla="*/ 2731946 w 9832833"/>
              <a:gd name="connsiteY15" fmla="*/ 4176713 h 5057775"/>
              <a:gd name="connsiteX16" fmla="*/ 571500 w 9832833"/>
              <a:gd name="connsiteY16" fmla="*/ 466443 h 5057775"/>
              <a:gd name="connsiteX17" fmla="*/ 530154 w 9832833"/>
              <a:gd name="connsiteY17" fmla="*/ 257457 h 5057775"/>
              <a:gd name="connsiteX0" fmla="*/ 530154 w 9832833"/>
              <a:gd name="connsiteY0" fmla="*/ 257457 h 5057775"/>
              <a:gd name="connsiteX1" fmla="*/ 0 w 9832833"/>
              <a:gd name="connsiteY1" fmla="*/ 19331 h 5057775"/>
              <a:gd name="connsiteX2" fmla="*/ 3546333 w 9832833"/>
              <a:gd name="connsiteY2" fmla="*/ 0 h 5057775"/>
              <a:gd name="connsiteX3" fmla="*/ 6200775 w 9832833"/>
              <a:gd name="connsiteY3" fmla="*/ 0 h 5057775"/>
              <a:gd name="connsiteX4" fmla="*/ 9832833 w 9832833"/>
              <a:gd name="connsiteY4" fmla="*/ 282 h 5057775"/>
              <a:gd name="connsiteX5" fmla="*/ 9826554 w 9832833"/>
              <a:gd name="connsiteY5" fmla="*/ 2800632 h 5057775"/>
              <a:gd name="connsiteX6" fmla="*/ 9050267 w 9832833"/>
              <a:gd name="connsiteY6" fmla="*/ 4148138 h 5057775"/>
              <a:gd name="connsiteX7" fmla="*/ 9204183 w 9832833"/>
              <a:gd name="connsiteY7" fmla="*/ 4447893 h 5057775"/>
              <a:gd name="connsiteX8" fmla="*/ 8883579 w 9832833"/>
              <a:gd name="connsiteY8" fmla="*/ 5038725 h 5057775"/>
              <a:gd name="connsiteX9" fmla="*/ 8183492 w 9832833"/>
              <a:gd name="connsiteY9" fmla="*/ 5043488 h 5057775"/>
              <a:gd name="connsiteX10" fmla="*/ 8040617 w 9832833"/>
              <a:gd name="connsiteY10" fmla="*/ 4748213 h 5057775"/>
              <a:gd name="connsiteX11" fmla="*/ 3743325 w 9832833"/>
              <a:gd name="connsiteY11" fmla="*/ 4743450 h 5057775"/>
              <a:gd name="connsiteX12" fmla="*/ 3574908 w 9832833"/>
              <a:gd name="connsiteY12" fmla="*/ 5057775 h 5057775"/>
              <a:gd name="connsiteX13" fmla="*/ 2884346 w 9832833"/>
              <a:gd name="connsiteY13" fmla="*/ 5043488 h 5057775"/>
              <a:gd name="connsiteX14" fmla="*/ 2541446 w 9832833"/>
              <a:gd name="connsiteY14" fmla="*/ 4452938 h 5057775"/>
              <a:gd name="connsiteX15" fmla="*/ 2731946 w 9832833"/>
              <a:gd name="connsiteY15" fmla="*/ 4176713 h 5057775"/>
              <a:gd name="connsiteX16" fmla="*/ 571500 w 9832833"/>
              <a:gd name="connsiteY16" fmla="*/ 466443 h 5057775"/>
              <a:gd name="connsiteX17" fmla="*/ 530154 w 9832833"/>
              <a:gd name="connsiteY17" fmla="*/ 257457 h 5057775"/>
              <a:gd name="connsiteX0" fmla="*/ 530154 w 9832833"/>
              <a:gd name="connsiteY0" fmla="*/ 257457 h 5057775"/>
              <a:gd name="connsiteX1" fmla="*/ 0 w 9832833"/>
              <a:gd name="connsiteY1" fmla="*/ 19331 h 5057775"/>
              <a:gd name="connsiteX2" fmla="*/ 3546333 w 9832833"/>
              <a:gd name="connsiteY2" fmla="*/ 0 h 5057775"/>
              <a:gd name="connsiteX3" fmla="*/ 6200775 w 9832833"/>
              <a:gd name="connsiteY3" fmla="*/ 0 h 5057775"/>
              <a:gd name="connsiteX4" fmla="*/ 9832833 w 9832833"/>
              <a:gd name="connsiteY4" fmla="*/ 282 h 5057775"/>
              <a:gd name="connsiteX5" fmla="*/ 9826554 w 9832833"/>
              <a:gd name="connsiteY5" fmla="*/ 2800632 h 5057775"/>
              <a:gd name="connsiteX6" fmla="*/ 9050267 w 9832833"/>
              <a:gd name="connsiteY6" fmla="*/ 4148138 h 5057775"/>
              <a:gd name="connsiteX7" fmla="*/ 9223233 w 9832833"/>
              <a:gd name="connsiteY7" fmla="*/ 4457418 h 5057775"/>
              <a:gd name="connsiteX8" fmla="*/ 8883579 w 9832833"/>
              <a:gd name="connsiteY8" fmla="*/ 5038725 h 5057775"/>
              <a:gd name="connsiteX9" fmla="*/ 8183492 w 9832833"/>
              <a:gd name="connsiteY9" fmla="*/ 5043488 h 5057775"/>
              <a:gd name="connsiteX10" fmla="*/ 8040617 w 9832833"/>
              <a:gd name="connsiteY10" fmla="*/ 4748213 h 5057775"/>
              <a:gd name="connsiteX11" fmla="*/ 3743325 w 9832833"/>
              <a:gd name="connsiteY11" fmla="*/ 4743450 h 5057775"/>
              <a:gd name="connsiteX12" fmla="*/ 3574908 w 9832833"/>
              <a:gd name="connsiteY12" fmla="*/ 5057775 h 5057775"/>
              <a:gd name="connsiteX13" fmla="*/ 2884346 w 9832833"/>
              <a:gd name="connsiteY13" fmla="*/ 5043488 h 5057775"/>
              <a:gd name="connsiteX14" fmla="*/ 2541446 w 9832833"/>
              <a:gd name="connsiteY14" fmla="*/ 4452938 h 5057775"/>
              <a:gd name="connsiteX15" fmla="*/ 2731946 w 9832833"/>
              <a:gd name="connsiteY15" fmla="*/ 4176713 h 5057775"/>
              <a:gd name="connsiteX16" fmla="*/ 571500 w 9832833"/>
              <a:gd name="connsiteY16" fmla="*/ 466443 h 5057775"/>
              <a:gd name="connsiteX17" fmla="*/ 530154 w 9832833"/>
              <a:gd name="connsiteY17" fmla="*/ 257457 h 5057775"/>
              <a:gd name="connsiteX0" fmla="*/ 530154 w 9832833"/>
              <a:gd name="connsiteY0" fmla="*/ 257457 h 5057775"/>
              <a:gd name="connsiteX1" fmla="*/ 0 w 9832833"/>
              <a:gd name="connsiteY1" fmla="*/ 19331 h 5057775"/>
              <a:gd name="connsiteX2" fmla="*/ 3546333 w 9832833"/>
              <a:gd name="connsiteY2" fmla="*/ 0 h 5057775"/>
              <a:gd name="connsiteX3" fmla="*/ 6200775 w 9832833"/>
              <a:gd name="connsiteY3" fmla="*/ 0 h 5057775"/>
              <a:gd name="connsiteX4" fmla="*/ 9832833 w 9832833"/>
              <a:gd name="connsiteY4" fmla="*/ 282 h 5057775"/>
              <a:gd name="connsiteX5" fmla="*/ 9826554 w 9832833"/>
              <a:gd name="connsiteY5" fmla="*/ 2800632 h 5057775"/>
              <a:gd name="connsiteX6" fmla="*/ 9059792 w 9832833"/>
              <a:gd name="connsiteY6" fmla="*/ 4138613 h 5057775"/>
              <a:gd name="connsiteX7" fmla="*/ 9223233 w 9832833"/>
              <a:gd name="connsiteY7" fmla="*/ 4457418 h 5057775"/>
              <a:gd name="connsiteX8" fmla="*/ 8883579 w 9832833"/>
              <a:gd name="connsiteY8" fmla="*/ 5038725 h 5057775"/>
              <a:gd name="connsiteX9" fmla="*/ 8183492 w 9832833"/>
              <a:gd name="connsiteY9" fmla="*/ 5043488 h 5057775"/>
              <a:gd name="connsiteX10" fmla="*/ 8040617 w 9832833"/>
              <a:gd name="connsiteY10" fmla="*/ 4748213 h 5057775"/>
              <a:gd name="connsiteX11" fmla="*/ 3743325 w 9832833"/>
              <a:gd name="connsiteY11" fmla="*/ 4743450 h 5057775"/>
              <a:gd name="connsiteX12" fmla="*/ 3574908 w 9832833"/>
              <a:gd name="connsiteY12" fmla="*/ 5057775 h 5057775"/>
              <a:gd name="connsiteX13" fmla="*/ 2884346 w 9832833"/>
              <a:gd name="connsiteY13" fmla="*/ 5043488 h 5057775"/>
              <a:gd name="connsiteX14" fmla="*/ 2541446 w 9832833"/>
              <a:gd name="connsiteY14" fmla="*/ 4452938 h 5057775"/>
              <a:gd name="connsiteX15" fmla="*/ 2731946 w 9832833"/>
              <a:gd name="connsiteY15" fmla="*/ 4176713 h 5057775"/>
              <a:gd name="connsiteX16" fmla="*/ 571500 w 9832833"/>
              <a:gd name="connsiteY16" fmla="*/ 466443 h 5057775"/>
              <a:gd name="connsiteX17" fmla="*/ 530154 w 9832833"/>
              <a:gd name="connsiteY17" fmla="*/ 257457 h 5057775"/>
              <a:gd name="connsiteX0" fmla="*/ 530154 w 9836079"/>
              <a:gd name="connsiteY0" fmla="*/ 257457 h 5057775"/>
              <a:gd name="connsiteX1" fmla="*/ 0 w 9836079"/>
              <a:gd name="connsiteY1" fmla="*/ 19331 h 5057775"/>
              <a:gd name="connsiteX2" fmla="*/ 3546333 w 9836079"/>
              <a:gd name="connsiteY2" fmla="*/ 0 h 5057775"/>
              <a:gd name="connsiteX3" fmla="*/ 6200775 w 9836079"/>
              <a:gd name="connsiteY3" fmla="*/ 0 h 5057775"/>
              <a:gd name="connsiteX4" fmla="*/ 9832833 w 9836079"/>
              <a:gd name="connsiteY4" fmla="*/ 282 h 5057775"/>
              <a:gd name="connsiteX5" fmla="*/ 9836079 w 9836079"/>
              <a:gd name="connsiteY5" fmla="*/ 2800632 h 5057775"/>
              <a:gd name="connsiteX6" fmla="*/ 9059792 w 9836079"/>
              <a:gd name="connsiteY6" fmla="*/ 4138613 h 5057775"/>
              <a:gd name="connsiteX7" fmla="*/ 9223233 w 9836079"/>
              <a:gd name="connsiteY7" fmla="*/ 4457418 h 5057775"/>
              <a:gd name="connsiteX8" fmla="*/ 8883579 w 9836079"/>
              <a:gd name="connsiteY8" fmla="*/ 5038725 h 5057775"/>
              <a:gd name="connsiteX9" fmla="*/ 8183492 w 9836079"/>
              <a:gd name="connsiteY9" fmla="*/ 5043488 h 5057775"/>
              <a:gd name="connsiteX10" fmla="*/ 8040617 w 9836079"/>
              <a:gd name="connsiteY10" fmla="*/ 4748213 h 5057775"/>
              <a:gd name="connsiteX11" fmla="*/ 3743325 w 9836079"/>
              <a:gd name="connsiteY11" fmla="*/ 4743450 h 5057775"/>
              <a:gd name="connsiteX12" fmla="*/ 3574908 w 9836079"/>
              <a:gd name="connsiteY12" fmla="*/ 5057775 h 5057775"/>
              <a:gd name="connsiteX13" fmla="*/ 2884346 w 9836079"/>
              <a:gd name="connsiteY13" fmla="*/ 5043488 h 5057775"/>
              <a:gd name="connsiteX14" fmla="*/ 2541446 w 9836079"/>
              <a:gd name="connsiteY14" fmla="*/ 4452938 h 5057775"/>
              <a:gd name="connsiteX15" fmla="*/ 2731946 w 9836079"/>
              <a:gd name="connsiteY15" fmla="*/ 4176713 h 5057775"/>
              <a:gd name="connsiteX16" fmla="*/ 571500 w 9836079"/>
              <a:gd name="connsiteY16" fmla="*/ 466443 h 5057775"/>
              <a:gd name="connsiteX17" fmla="*/ 530154 w 9836079"/>
              <a:gd name="connsiteY17" fmla="*/ 257457 h 5057775"/>
              <a:gd name="connsiteX0" fmla="*/ 530154 w 9836079"/>
              <a:gd name="connsiteY0" fmla="*/ 257457 h 5057775"/>
              <a:gd name="connsiteX1" fmla="*/ 0 w 9836079"/>
              <a:gd name="connsiteY1" fmla="*/ 19331 h 5057775"/>
              <a:gd name="connsiteX2" fmla="*/ 3546333 w 9836079"/>
              <a:gd name="connsiteY2" fmla="*/ 0 h 5057775"/>
              <a:gd name="connsiteX3" fmla="*/ 6200775 w 9836079"/>
              <a:gd name="connsiteY3" fmla="*/ 0 h 5057775"/>
              <a:gd name="connsiteX4" fmla="*/ 9832833 w 9836079"/>
              <a:gd name="connsiteY4" fmla="*/ 282 h 5057775"/>
              <a:gd name="connsiteX5" fmla="*/ 9836079 w 9836079"/>
              <a:gd name="connsiteY5" fmla="*/ 2800632 h 5057775"/>
              <a:gd name="connsiteX6" fmla="*/ 9078842 w 9836079"/>
              <a:gd name="connsiteY6" fmla="*/ 4148138 h 5057775"/>
              <a:gd name="connsiteX7" fmla="*/ 9223233 w 9836079"/>
              <a:gd name="connsiteY7" fmla="*/ 4457418 h 5057775"/>
              <a:gd name="connsiteX8" fmla="*/ 8883579 w 9836079"/>
              <a:gd name="connsiteY8" fmla="*/ 5038725 h 5057775"/>
              <a:gd name="connsiteX9" fmla="*/ 8183492 w 9836079"/>
              <a:gd name="connsiteY9" fmla="*/ 5043488 h 5057775"/>
              <a:gd name="connsiteX10" fmla="*/ 8040617 w 9836079"/>
              <a:gd name="connsiteY10" fmla="*/ 4748213 h 5057775"/>
              <a:gd name="connsiteX11" fmla="*/ 3743325 w 9836079"/>
              <a:gd name="connsiteY11" fmla="*/ 4743450 h 5057775"/>
              <a:gd name="connsiteX12" fmla="*/ 3574908 w 9836079"/>
              <a:gd name="connsiteY12" fmla="*/ 5057775 h 5057775"/>
              <a:gd name="connsiteX13" fmla="*/ 2884346 w 9836079"/>
              <a:gd name="connsiteY13" fmla="*/ 5043488 h 5057775"/>
              <a:gd name="connsiteX14" fmla="*/ 2541446 w 9836079"/>
              <a:gd name="connsiteY14" fmla="*/ 4452938 h 5057775"/>
              <a:gd name="connsiteX15" fmla="*/ 2731946 w 9836079"/>
              <a:gd name="connsiteY15" fmla="*/ 4176713 h 5057775"/>
              <a:gd name="connsiteX16" fmla="*/ 571500 w 9836079"/>
              <a:gd name="connsiteY16" fmla="*/ 466443 h 5057775"/>
              <a:gd name="connsiteX17" fmla="*/ 530154 w 9836079"/>
              <a:gd name="connsiteY17" fmla="*/ 257457 h 5057775"/>
              <a:gd name="connsiteX0" fmla="*/ 558729 w 9864654"/>
              <a:gd name="connsiteY0" fmla="*/ 257457 h 5057775"/>
              <a:gd name="connsiteX1" fmla="*/ 0 w 9864654"/>
              <a:gd name="connsiteY1" fmla="*/ 9806 h 5057775"/>
              <a:gd name="connsiteX2" fmla="*/ 3574908 w 9864654"/>
              <a:gd name="connsiteY2" fmla="*/ 0 h 5057775"/>
              <a:gd name="connsiteX3" fmla="*/ 6229350 w 9864654"/>
              <a:gd name="connsiteY3" fmla="*/ 0 h 5057775"/>
              <a:gd name="connsiteX4" fmla="*/ 9861408 w 9864654"/>
              <a:gd name="connsiteY4" fmla="*/ 282 h 5057775"/>
              <a:gd name="connsiteX5" fmla="*/ 9864654 w 9864654"/>
              <a:gd name="connsiteY5" fmla="*/ 2800632 h 5057775"/>
              <a:gd name="connsiteX6" fmla="*/ 9107417 w 9864654"/>
              <a:gd name="connsiteY6" fmla="*/ 4148138 h 5057775"/>
              <a:gd name="connsiteX7" fmla="*/ 9251808 w 9864654"/>
              <a:gd name="connsiteY7" fmla="*/ 4457418 h 5057775"/>
              <a:gd name="connsiteX8" fmla="*/ 8912154 w 9864654"/>
              <a:gd name="connsiteY8" fmla="*/ 5038725 h 5057775"/>
              <a:gd name="connsiteX9" fmla="*/ 8212067 w 9864654"/>
              <a:gd name="connsiteY9" fmla="*/ 5043488 h 5057775"/>
              <a:gd name="connsiteX10" fmla="*/ 8069192 w 9864654"/>
              <a:gd name="connsiteY10" fmla="*/ 4748213 h 5057775"/>
              <a:gd name="connsiteX11" fmla="*/ 3771900 w 9864654"/>
              <a:gd name="connsiteY11" fmla="*/ 4743450 h 5057775"/>
              <a:gd name="connsiteX12" fmla="*/ 3603483 w 9864654"/>
              <a:gd name="connsiteY12" fmla="*/ 5057775 h 5057775"/>
              <a:gd name="connsiteX13" fmla="*/ 2912921 w 9864654"/>
              <a:gd name="connsiteY13" fmla="*/ 5043488 h 5057775"/>
              <a:gd name="connsiteX14" fmla="*/ 2570021 w 9864654"/>
              <a:gd name="connsiteY14" fmla="*/ 4452938 h 5057775"/>
              <a:gd name="connsiteX15" fmla="*/ 2760521 w 9864654"/>
              <a:gd name="connsiteY15" fmla="*/ 4176713 h 5057775"/>
              <a:gd name="connsiteX16" fmla="*/ 600075 w 9864654"/>
              <a:gd name="connsiteY16" fmla="*/ 466443 h 5057775"/>
              <a:gd name="connsiteX17" fmla="*/ 558729 w 9864654"/>
              <a:gd name="connsiteY17" fmla="*/ 257457 h 5057775"/>
              <a:gd name="connsiteX0" fmla="*/ 263454 w 9864654"/>
              <a:gd name="connsiteY0" fmla="*/ 447957 h 5057775"/>
              <a:gd name="connsiteX1" fmla="*/ 0 w 9864654"/>
              <a:gd name="connsiteY1" fmla="*/ 9806 h 5057775"/>
              <a:gd name="connsiteX2" fmla="*/ 3574908 w 9864654"/>
              <a:gd name="connsiteY2" fmla="*/ 0 h 5057775"/>
              <a:gd name="connsiteX3" fmla="*/ 6229350 w 9864654"/>
              <a:gd name="connsiteY3" fmla="*/ 0 h 5057775"/>
              <a:gd name="connsiteX4" fmla="*/ 9861408 w 9864654"/>
              <a:gd name="connsiteY4" fmla="*/ 282 h 5057775"/>
              <a:gd name="connsiteX5" fmla="*/ 9864654 w 9864654"/>
              <a:gd name="connsiteY5" fmla="*/ 2800632 h 5057775"/>
              <a:gd name="connsiteX6" fmla="*/ 9107417 w 9864654"/>
              <a:gd name="connsiteY6" fmla="*/ 4148138 h 5057775"/>
              <a:gd name="connsiteX7" fmla="*/ 9251808 w 9864654"/>
              <a:gd name="connsiteY7" fmla="*/ 4457418 h 5057775"/>
              <a:gd name="connsiteX8" fmla="*/ 8912154 w 9864654"/>
              <a:gd name="connsiteY8" fmla="*/ 5038725 h 5057775"/>
              <a:gd name="connsiteX9" fmla="*/ 8212067 w 9864654"/>
              <a:gd name="connsiteY9" fmla="*/ 5043488 h 5057775"/>
              <a:gd name="connsiteX10" fmla="*/ 8069192 w 9864654"/>
              <a:gd name="connsiteY10" fmla="*/ 4748213 h 5057775"/>
              <a:gd name="connsiteX11" fmla="*/ 3771900 w 9864654"/>
              <a:gd name="connsiteY11" fmla="*/ 4743450 h 5057775"/>
              <a:gd name="connsiteX12" fmla="*/ 3603483 w 9864654"/>
              <a:gd name="connsiteY12" fmla="*/ 5057775 h 5057775"/>
              <a:gd name="connsiteX13" fmla="*/ 2912921 w 9864654"/>
              <a:gd name="connsiteY13" fmla="*/ 5043488 h 5057775"/>
              <a:gd name="connsiteX14" fmla="*/ 2570021 w 9864654"/>
              <a:gd name="connsiteY14" fmla="*/ 4452938 h 5057775"/>
              <a:gd name="connsiteX15" fmla="*/ 2760521 w 9864654"/>
              <a:gd name="connsiteY15" fmla="*/ 4176713 h 5057775"/>
              <a:gd name="connsiteX16" fmla="*/ 600075 w 9864654"/>
              <a:gd name="connsiteY16" fmla="*/ 466443 h 5057775"/>
              <a:gd name="connsiteX17" fmla="*/ 263454 w 9864654"/>
              <a:gd name="connsiteY17" fmla="*/ 447957 h 5057775"/>
              <a:gd name="connsiteX0" fmla="*/ 263454 w 9864654"/>
              <a:gd name="connsiteY0" fmla="*/ 447957 h 5057775"/>
              <a:gd name="connsiteX1" fmla="*/ 0 w 9864654"/>
              <a:gd name="connsiteY1" fmla="*/ 9806 h 5057775"/>
              <a:gd name="connsiteX2" fmla="*/ 3574908 w 9864654"/>
              <a:gd name="connsiteY2" fmla="*/ 0 h 5057775"/>
              <a:gd name="connsiteX3" fmla="*/ 6229350 w 9864654"/>
              <a:gd name="connsiteY3" fmla="*/ 0 h 5057775"/>
              <a:gd name="connsiteX4" fmla="*/ 9861408 w 9864654"/>
              <a:gd name="connsiteY4" fmla="*/ 282 h 5057775"/>
              <a:gd name="connsiteX5" fmla="*/ 9864654 w 9864654"/>
              <a:gd name="connsiteY5" fmla="*/ 2800632 h 5057775"/>
              <a:gd name="connsiteX6" fmla="*/ 9107417 w 9864654"/>
              <a:gd name="connsiteY6" fmla="*/ 4148138 h 5057775"/>
              <a:gd name="connsiteX7" fmla="*/ 9251808 w 9864654"/>
              <a:gd name="connsiteY7" fmla="*/ 4457418 h 5057775"/>
              <a:gd name="connsiteX8" fmla="*/ 8912154 w 9864654"/>
              <a:gd name="connsiteY8" fmla="*/ 5038725 h 5057775"/>
              <a:gd name="connsiteX9" fmla="*/ 8212067 w 9864654"/>
              <a:gd name="connsiteY9" fmla="*/ 5043488 h 5057775"/>
              <a:gd name="connsiteX10" fmla="*/ 8069192 w 9864654"/>
              <a:gd name="connsiteY10" fmla="*/ 4748213 h 5057775"/>
              <a:gd name="connsiteX11" fmla="*/ 3771900 w 9864654"/>
              <a:gd name="connsiteY11" fmla="*/ 4743450 h 5057775"/>
              <a:gd name="connsiteX12" fmla="*/ 3603483 w 9864654"/>
              <a:gd name="connsiteY12" fmla="*/ 5057775 h 5057775"/>
              <a:gd name="connsiteX13" fmla="*/ 2912921 w 9864654"/>
              <a:gd name="connsiteY13" fmla="*/ 5043488 h 5057775"/>
              <a:gd name="connsiteX14" fmla="*/ 2570021 w 9864654"/>
              <a:gd name="connsiteY14" fmla="*/ 4452938 h 5057775"/>
              <a:gd name="connsiteX15" fmla="*/ 2760521 w 9864654"/>
              <a:gd name="connsiteY15" fmla="*/ 4176713 h 5057775"/>
              <a:gd name="connsiteX16" fmla="*/ 600075 w 9864654"/>
              <a:gd name="connsiteY16" fmla="*/ 361668 h 5057775"/>
              <a:gd name="connsiteX17" fmla="*/ 263454 w 9864654"/>
              <a:gd name="connsiteY17" fmla="*/ 447957 h 5057775"/>
              <a:gd name="connsiteX0" fmla="*/ 263454 w 9864654"/>
              <a:gd name="connsiteY0" fmla="*/ 447957 h 5057775"/>
              <a:gd name="connsiteX1" fmla="*/ 0 w 9864654"/>
              <a:gd name="connsiteY1" fmla="*/ 9806 h 5057775"/>
              <a:gd name="connsiteX2" fmla="*/ 3574908 w 9864654"/>
              <a:gd name="connsiteY2" fmla="*/ 0 h 5057775"/>
              <a:gd name="connsiteX3" fmla="*/ 6229350 w 9864654"/>
              <a:gd name="connsiteY3" fmla="*/ 0 h 5057775"/>
              <a:gd name="connsiteX4" fmla="*/ 9861408 w 9864654"/>
              <a:gd name="connsiteY4" fmla="*/ 282 h 5057775"/>
              <a:gd name="connsiteX5" fmla="*/ 9864654 w 9864654"/>
              <a:gd name="connsiteY5" fmla="*/ 2800632 h 5057775"/>
              <a:gd name="connsiteX6" fmla="*/ 9107417 w 9864654"/>
              <a:gd name="connsiteY6" fmla="*/ 4148138 h 5057775"/>
              <a:gd name="connsiteX7" fmla="*/ 9251808 w 9864654"/>
              <a:gd name="connsiteY7" fmla="*/ 4457418 h 5057775"/>
              <a:gd name="connsiteX8" fmla="*/ 8912154 w 9864654"/>
              <a:gd name="connsiteY8" fmla="*/ 5038725 h 5057775"/>
              <a:gd name="connsiteX9" fmla="*/ 8212067 w 9864654"/>
              <a:gd name="connsiteY9" fmla="*/ 5043488 h 5057775"/>
              <a:gd name="connsiteX10" fmla="*/ 8069192 w 9864654"/>
              <a:gd name="connsiteY10" fmla="*/ 4748213 h 5057775"/>
              <a:gd name="connsiteX11" fmla="*/ 3771900 w 9864654"/>
              <a:gd name="connsiteY11" fmla="*/ 4743450 h 5057775"/>
              <a:gd name="connsiteX12" fmla="*/ 3603483 w 9864654"/>
              <a:gd name="connsiteY12" fmla="*/ 5057775 h 5057775"/>
              <a:gd name="connsiteX13" fmla="*/ 2912921 w 9864654"/>
              <a:gd name="connsiteY13" fmla="*/ 5043488 h 5057775"/>
              <a:gd name="connsiteX14" fmla="*/ 2570021 w 9864654"/>
              <a:gd name="connsiteY14" fmla="*/ 4452938 h 5057775"/>
              <a:gd name="connsiteX15" fmla="*/ 2760521 w 9864654"/>
              <a:gd name="connsiteY15" fmla="*/ 4176713 h 5057775"/>
              <a:gd name="connsiteX16" fmla="*/ 590550 w 9864654"/>
              <a:gd name="connsiteY16" fmla="*/ 418818 h 5057775"/>
              <a:gd name="connsiteX17" fmla="*/ 263454 w 9864654"/>
              <a:gd name="connsiteY17" fmla="*/ 447957 h 5057775"/>
              <a:gd name="connsiteX0" fmla="*/ 263454 w 9864654"/>
              <a:gd name="connsiteY0" fmla="*/ 447957 h 5057775"/>
              <a:gd name="connsiteX1" fmla="*/ 0 w 9864654"/>
              <a:gd name="connsiteY1" fmla="*/ 9806 h 5057775"/>
              <a:gd name="connsiteX2" fmla="*/ 3574908 w 9864654"/>
              <a:gd name="connsiteY2" fmla="*/ 0 h 5057775"/>
              <a:gd name="connsiteX3" fmla="*/ 6229350 w 9864654"/>
              <a:gd name="connsiteY3" fmla="*/ 0 h 5057775"/>
              <a:gd name="connsiteX4" fmla="*/ 9861408 w 9864654"/>
              <a:gd name="connsiteY4" fmla="*/ 282 h 5057775"/>
              <a:gd name="connsiteX5" fmla="*/ 9864654 w 9864654"/>
              <a:gd name="connsiteY5" fmla="*/ 2800632 h 5057775"/>
              <a:gd name="connsiteX6" fmla="*/ 9107417 w 9864654"/>
              <a:gd name="connsiteY6" fmla="*/ 4148138 h 5057775"/>
              <a:gd name="connsiteX7" fmla="*/ 9251808 w 9864654"/>
              <a:gd name="connsiteY7" fmla="*/ 4457418 h 5057775"/>
              <a:gd name="connsiteX8" fmla="*/ 8912154 w 9864654"/>
              <a:gd name="connsiteY8" fmla="*/ 5038725 h 5057775"/>
              <a:gd name="connsiteX9" fmla="*/ 8212067 w 9864654"/>
              <a:gd name="connsiteY9" fmla="*/ 5043488 h 5057775"/>
              <a:gd name="connsiteX10" fmla="*/ 8069192 w 9864654"/>
              <a:gd name="connsiteY10" fmla="*/ 4748213 h 5057775"/>
              <a:gd name="connsiteX11" fmla="*/ 3771900 w 9864654"/>
              <a:gd name="connsiteY11" fmla="*/ 4743450 h 5057775"/>
              <a:gd name="connsiteX12" fmla="*/ 3603483 w 9864654"/>
              <a:gd name="connsiteY12" fmla="*/ 5057775 h 5057775"/>
              <a:gd name="connsiteX13" fmla="*/ 2912921 w 9864654"/>
              <a:gd name="connsiteY13" fmla="*/ 5043488 h 5057775"/>
              <a:gd name="connsiteX14" fmla="*/ 2570021 w 9864654"/>
              <a:gd name="connsiteY14" fmla="*/ 4452938 h 5057775"/>
              <a:gd name="connsiteX15" fmla="*/ 2760521 w 9864654"/>
              <a:gd name="connsiteY15" fmla="*/ 4176713 h 5057775"/>
              <a:gd name="connsiteX16" fmla="*/ 619125 w 9864654"/>
              <a:gd name="connsiteY16" fmla="*/ 475968 h 5057775"/>
              <a:gd name="connsiteX17" fmla="*/ 263454 w 9864654"/>
              <a:gd name="connsiteY17" fmla="*/ 447957 h 5057775"/>
              <a:gd name="connsiteX0" fmla="*/ 263454 w 9864654"/>
              <a:gd name="connsiteY0" fmla="*/ 447957 h 5057775"/>
              <a:gd name="connsiteX1" fmla="*/ 0 w 9864654"/>
              <a:gd name="connsiteY1" fmla="*/ 9806 h 5057775"/>
              <a:gd name="connsiteX2" fmla="*/ 3574908 w 9864654"/>
              <a:gd name="connsiteY2" fmla="*/ 0 h 5057775"/>
              <a:gd name="connsiteX3" fmla="*/ 6229350 w 9864654"/>
              <a:gd name="connsiteY3" fmla="*/ 0 h 5057775"/>
              <a:gd name="connsiteX4" fmla="*/ 9861408 w 9864654"/>
              <a:gd name="connsiteY4" fmla="*/ 282 h 5057775"/>
              <a:gd name="connsiteX5" fmla="*/ 9864654 w 9864654"/>
              <a:gd name="connsiteY5" fmla="*/ 2800632 h 5057775"/>
              <a:gd name="connsiteX6" fmla="*/ 9107417 w 9864654"/>
              <a:gd name="connsiteY6" fmla="*/ 4148138 h 5057775"/>
              <a:gd name="connsiteX7" fmla="*/ 9251808 w 9864654"/>
              <a:gd name="connsiteY7" fmla="*/ 4457418 h 5057775"/>
              <a:gd name="connsiteX8" fmla="*/ 8912154 w 9864654"/>
              <a:gd name="connsiteY8" fmla="*/ 5038725 h 5057775"/>
              <a:gd name="connsiteX9" fmla="*/ 8212067 w 9864654"/>
              <a:gd name="connsiteY9" fmla="*/ 5043488 h 5057775"/>
              <a:gd name="connsiteX10" fmla="*/ 8069192 w 9864654"/>
              <a:gd name="connsiteY10" fmla="*/ 4748213 h 5057775"/>
              <a:gd name="connsiteX11" fmla="*/ 3771900 w 9864654"/>
              <a:gd name="connsiteY11" fmla="*/ 4743450 h 5057775"/>
              <a:gd name="connsiteX12" fmla="*/ 3603483 w 9864654"/>
              <a:gd name="connsiteY12" fmla="*/ 5057775 h 5057775"/>
              <a:gd name="connsiteX13" fmla="*/ 2912921 w 9864654"/>
              <a:gd name="connsiteY13" fmla="*/ 5043488 h 5057775"/>
              <a:gd name="connsiteX14" fmla="*/ 2570021 w 9864654"/>
              <a:gd name="connsiteY14" fmla="*/ 4452938 h 5057775"/>
              <a:gd name="connsiteX15" fmla="*/ 2760521 w 9864654"/>
              <a:gd name="connsiteY15" fmla="*/ 4176713 h 5057775"/>
              <a:gd name="connsiteX16" fmla="*/ 600075 w 9864654"/>
              <a:gd name="connsiteY16" fmla="*/ 447393 h 5057775"/>
              <a:gd name="connsiteX17" fmla="*/ 263454 w 9864654"/>
              <a:gd name="connsiteY17" fmla="*/ 447957 h 5057775"/>
              <a:gd name="connsiteX0" fmla="*/ 387279 w 9864654"/>
              <a:gd name="connsiteY0" fmla="*/ 295557 h 5057775"/>
              <a:gd name="connsiteX1" fmla="*/ 0 w 9864654"/>
              <a:gd name="connsiteY1" fmla="*/ 9806 h 5057775"/>
              <a:gd name="connsiteX2" fmla="*/ 3574908 w 9864654"/>
              <a:gd name="connsiteY2" fmla="*/ 0 h 5057775"/>
              <a:gd name="connsiteX3" fmla="*/ 6229350 w 9864654"/>
              <a:gd name="connsiteY3" fmla="*/ 0 h 5057775"/>
              <a:gd name="connsiteX4" fmla="*/ 9861408 w 9864654"/>
              <a:gd name="connsiteY4" fmla="*/ 282 h 5057775"/>
              <a:gd name="connsiteX5" fmla="*/ 9864654 w 9864654"/>
              <a:gd name="connsiteY5" fmla="*/ 2800632 h 5057775"/>
              <a:gd name="connsiteX6" fmla="*/ 9107417 w 9864654"/>
              <a:gd name="connsiteY6" fmla="*/ 4148138 h 5057775"/>
              <a:gd name="connsiteX7" fmla="*/ 9251808 w 9864654"/>
              <a:gd name="connsiteY7" fmla="*/ 4457418 h 5057775"/>
              <a:gd name="connsiteX8" fmla="*/ 8912154 w 9864654"/>
              <a:gd name="connsiteY8" fmla="*/ 5038725 h 5057775"/>
              <a:gd name="connsiteX9" fmla="*/ 8212067 w 9864654"/>
              <a:gd name="connsiteY9" fmla="*/ 5043488 h 5057775"/>
              <a:gd name="connsiteX10" fmla="*/ 8069192 w 9864654"/>
              <a:gd name="connsiteY10" fmla="*/ 4748213 h 5057775"/>
              <a:gd name="connsiteX11" fmla="*/ 3771900 w 9864654"/>
              <a:gd name="connsiteY11" fmla="*/ 4743450 h 5057775"/>
              <a:gd name="connsiteX12" fmla="*/ 3603483 w 9864654"/>
              <a:gd name="connsiteY12" fmla="*/ 5057775 h 5057775"/>
              <a:gd name="connsiteX13" fmla="*/ 2912921 w 9864654"/>
              <a:gd name="connsiteY13" fmla="*/ 5043488 h 5057775"/>
              <a:gd name="connsiteX14" fmla="*/ 2570021 w 9864654"/>
              <a:gd name="connsiteY14" fmla="*/ 4452938 h 5057775"/>
              <a:gd name="connsiteX15" fmla="*/ 2760521 w 9864654"/>
              <a:gd name="connsiteY15" fmla="*/ 4176713 h 5057775"/>
              <a:gd name="connsiteX16" fmla="*/ 600075 w 9864654"/>
              <a:gd name="connsiteY16" fmla="*/ 447393 h 5057775"/>
              <a:gd name="connsiteX17" fmla="*/ 387279 w 9864654"/>
              <a:gd name="connsiteY17" fmla="*/ 295557 h 5057775"/>
              <a:gd name="connsiteX0" fmla="*/ 272979 w 9864654"/>
              <a:gd name="connsiteY0" fmla="*/ 438432 h 5057775"/>
              <a:gd name="connsiteX1" fmla="*/ 0 w 9864654"/>
              <a:gd name="connsiteY1" fmla="*/ 9806 h 5057775"/>
              <a:gd name="connsiteX2" fmla="*/ 3574908 w 9864654"/>
              <a:gd name="connsiteY2" fmla="*/ 0 h 5057775"/>
              <a:gd name="connsiteX3" fmla="*/ 6229350 w 9864654"/>
              <a:gd name="connsiteY3" fmla="*/ 0 h 5057775"/>
              <a:gd name="connsiteX4" fmla="*/ 9861408 w 9864654"/>
              <a:gd name="connsiteY4" fmla="*/ 282 h 5057775"/>
              <a:gd name="connsiteX5" fmla="*/ 9864654 w 9864654"/>
              <a:gd name="connsiteY5" fmla="*/ 2800632 h 5057775"/>
              <a:gd name="connsiteX6" fmla="*/ 9107417 w 9864654"/>
              <a:gd name="connsiteY6" fmla="*/ 4148138 h 5057775"/>
              <a:gd name="connsiteX7" fmla="*/ 9251808 w 9864654"/>
              <a:gd name="connsiteY7" fmla="*/ 4457418 h 5057775"/>
              <a:gd name="connsiteX8" fmla="*/ 8912154 w 9864654"/>
              <a:gd name="connsiteY8" fmla="*/ 5038725 h 5057775"/>
              <a:gd name="connsiteX9" fmla="*/ 8212067 w 9864654"/>
              <a:gd name="connsiteY9" fmla="*/ 5043488 h 5057775"/>
              <a:gd name="connsiteX10" fmla="*/ 8069192 w 9864654"/>
              <a:gd name="connsiteY10" fmla="*/ 4748213 h 5057775"/>
              <a:gd name="connsiteX11" fmla="*/ 3771900 w 9864654"/>
              <a:gd name="connsiteY11" fmla="*/ 4743450 h 5057775"/>
              <a:gd name="connsiteX12" fmla="*/ 3603483 w 9864654"/>
              <a:gd name="connsiteY12" fmla="*/ 5057775 h 5057775"/>
              <a:gd name="connsiteX13" fmla="*/ 2912921 w 9864654"/>
              <a:gd name="connsiteY13" fmla="*/ 5043488 h 5057775"/>
              <a:gd name="connsiteX14" fmla="*/ 2570021 w 9864654"/>
              <a:gd name="connsiteY14" fmla="*/ 4452938 h 5057775"/>
              <a:gd name="connsiteX15" fmla="*/ 2760521 w 9864654"/>
              <a:gd name="connsiteY15" fmla="*/ 4176713 h 5057775"/>
              <a:gd name="connsiteX16" fmla="*/ 600075 w 9864654"/>
              <a:gd name="connsiteY16" fmla="*/ 447393 h 5057775"/>
              <a:gd name="connsiteX17" fmla="*/ 272979 w 9864654"/>
              <a:gd name="connsiteY17" fmla="*/ 438432 h 5057775"/>
              <a:gd name="connsiteX0" fmla="*/ 292029 w 9883704"/>
              <a:gd name="connsiteY0" fmla="*/ 438432 h 5057775"/>
              <a:gd name="connsiteX1" fmla="*/ 0 w 9883704"/>
              <a:gd name="connsiteY1" fmla="*/ 280 h 5057775"/>
              <a:gd name="connsiteX2" fmla="*/ 3593958 w 9883704"/>
              <a:gd name="connsiteY2" fmla="*/ 0 h 5057775"/>
              <a:gd name="connsiteX3" fmla="*/ 6248400 w 9883704"/>
              <a:gd name="connsiteY3" fmla="*/ 0 h 5057775"/>
              <a:gd name="connsiteX4" fmla="*/ 9880458 w 9883704"/>
              <a:gd name="connsiteY4" fmla="*/ 282 h 5057775"/>
              <a:gd name="connsiteX5" fmla="*/ 9883704 w 9883704"/>
              <a:gd name="connsiteY5" fmla="*/ 2800632 h 5057775"/>
              <a:gd name="connsiteX6" fmla="*/ 9126467 w 9883704"/>
              <a:gd name="connsiteY6" fmla="*/ 4148138 h 5057775"/>
              <a:gd name="connsiteX7" fmla="*/ 9270858 w 9883704"/>
              <a:gd name="connsiteY7" fmla="*/ 4457418 h 5057775"/>
              <a:gd name="connsiteX8" fmla="*/ 8931204 w 9883704"/>
              <a:gd name="connsiteY8" fmla="*/ 5038725 h 5057775"/>
              <a:gd name="connsiteX9" fmla="*/ 8231117 w 9883704"/>
              <a:gd name="connsiteY9" fmla="*/ 5043488 h 5057775"/>
              <a:gd name="connsiteX10" fmla="*/ 8088242 w 9883704"/>
              <a:gd name="connsiteY10" fmla="*/ 4748213 h 5057775"/>
              <a:gd name="connsiteX11" fmla="*/ 3790950 w 9883704"/>
              <a:gd name="connsiteY11" fmla="*/ 4743450 h 5057775"/>
              <a:gd name="connsiteX12" fmla="*/ 3622533 w 9883704"/>
              <a:gd name="connsiteY12" fmla="*/ 5057775 h 5057775"/>
              <a:gd name="connsiteX13" fmla="*/ 2931971 w 9883704"/>
              <a:gd name="connsiteY13" fmla="*/ 5043488 h 5057775"/>
              <a:gd name="connsiteX14" fmla="*/ 2589071 w 9883704"/>
              <a:gd name="connsiteY14" fmla="*/ 4452938 h 5057775"/>
              <a:gd name="connsiteX15" fmla="*/ 2779571 w 9883704"/>
              <a:gd name="connsiteY15" fmla="*/ 4176713 h 5057775"/>
              <a:gd name="connsiteX16" fmla="*/ 619125 w 9883704"/>
              <a:gd name="connsiteY16" fmla="*/ 447393 h 5057775"/>
              <a:gd name="connsiteX17" fmla="*/ 292029 w 9883704"/>
              <a:gd name="connsiteY17" fmla="*/ 438432 h 5057775"/>
              <a:gd name="connsiteX0" fmla="*/ 292029 w 9883704"/>
              <a:gd name="connsiteY0" fmla="*/ 438432 h 5057775"/>
              <a:gd name="connsiteX1" fmla="*/ 0 w 9883704"/>
              <a:gd name="connsiteY1" fmla="*/ 280 h 5057775"/>
              <a:gd name="connsiteX2" fmla="*/ 3593958 w 9883704"/>
              <a:gd name="connsiteY2" fmla="*/ 0 h 5057775"/>
              <a:gd name="connsiteX3" fmla="*/ 6248400 w 9883704"/>
              <a:gd name="connsiteY3" fmla="*/ 0 h 5057775"/>
              <a:gd name="connsiteX4" fmla="*/ 9880458 w 9883704"/>
              <a:gd name="connsiteY4" fmla="*/ 282 h 5057775"/>
              <a:gd name="connsiteX5" fmla="*/ 9883704 w 9883704"/>
              <a:gd name="connsiteY5" fmla="*/ 2800632 h 5057775"/>
              <a:gd name="connsiteX6" fmla="*/ 9126467 w 9883704"/>
              <a:gd name="connsiteY6" fmla="*/ 4148138 h 5057775"/>
              <a:gd name="connsiteX7" fmla="*/ 9270858 w 9883704"/>
              <a:gd name="connsiteY7" fmla="*/ 4457418 h 5057775"/>
              <a:gd name="connsiteX8" fmla="*/ 8931204 w 9883704"/>
              <a:gd name="connsiteY8" fmla="*/ 5038725 h 5057775"/>
              <a:gd name="connsiteX9" fmla="*/ 8231117 w 9883704"/>
              <a:gd name="connsiteY9" fmla="*/ 5043488 h 5057775"/>
              <a:gd name="connsiteX10" fmla="*/ 8088242 w 9883704"/>
              <a:gd name="connsiteY10" fmla="*/ 4748213 h 5057775"/>
              <a:gd name="connsiteX11" fmla="*/ 3790950 w 9883704"/>
              <a:gd name="connsiteY11" fmla="*/ 4743450 h 5057775"/>
              <a:gd name="connsiteX12" fmla="*/ 3622533 w 9883704"/>
              <a:gd name="connsiteY12" fmla="*/ 5057775 h 5057775"/>
              <a:gd name="connsiteX13" fmla="*/ 2931971 w 9883704"/>
              <a:gd name="connsiteY13" fmla="*/ 5043488 h 5057775"/>
              <a:gd name="connsiteX14" fmla="*/ 2589071 w 9883704"/>
              <a:gd name="connsiteY14" fmla="*/ 4452938 h 5057775"/>
              <a:gd name="connsiteX15" fmla="*/ 2779571 w 9883704"/>
              <a:gd name="connsiteY15" fmla="*/ 4186238 h 5057775"/>
              <a:gd name="connsiteX16" fmla="*/ 619125 w 9883704"/>
              <a:gd name="connsiteY16" fmla="*/ 447393 h 5057775"/>
              <a:gd name="connsiteX17" fmla="*/ 292029 w 9883704"/>
              <a:gd name="connsiteY17" fmla="*/ 438432 h 5057775"/>
              <a:gd name="connsiteX0" fmla="*/ 292029 w 9883704"/>
              <a:gd name="connsiteY0" fmla="*/ 438432 h 5057775"/>
              <a:gd name="connsiteX1" fmla="*/ 0 w 9883704"/>
              <a:gd name="connsiteY1" fmla="*/ 280 h 5057775"/>
              <a:gd name="connsiteX2" fmla="*/ 3593958 w 9883704"/>
              <a:gd name="connsiteY2" fmla="*/ 0 h 5057775"/>
              <a:gd name="connsiteX3" fmla="*/ 6248400 w 9883704"/>
              <a:gd name="connsiteY3" fmla="*/ 0 h 5057775"/>
              <a:gd name="connsiteX4" fmla="*/ 9880458 w 9883704"/>
              <a:gd name="connsiteY4" fmla="*/ 282 h 5057775"/>
              <a:gd name="connsiteX5" fmla="*/ 9883704 w 9883704"/>
              <a:gd name="connsiteY5" fmla="*/ 2800632 h 5057775"/>
              <a:gd name="connsiteX6" fmla="*/ 9126467 w 9883704"/>
              <a:gd name="connsiteY6" fmla="*/ 4148138 h 5057775"/>
              <a:gd name="connsiteX7" fmla="*/ 9270858 w 9883704"/>
              <a:gd name="connsiteY7" fmla="*/ 4457418 h 5057775"/>
              <a:gd name="connsiteX8" fmla="*/ 8931204 w 9883704"/>
              <a:gd name="connsiteY8" fmla="*/ 5038725 h 5057775"/>
              <a:gd name="connsiteX9" fmla="*/ 8231117 w 9883704"/>
              <a:gd name="connsiteY9" fmla="*/ 5043488 h 5057775"/>
              <a:gd name="connsiteX10" fmla="*/ 8088242 w 9883704"/>
              <a:gd name="connsiteY10" fmla="*/ 4748213 h 5057775"/>
              <a:gd name="connsiteX11" fmla="*/ 3790950 w 9883704"/>
              <a:gd name="connsiteY11" fmla="*/ 4743450 h 5057775"/>
              <a:gd name="connsiteX12" fmla="*/ 3622533 w 9883704"/>
              <a:gd name="connsiteY12" fmla="*/ 5057775 h 5057775"/>
              <a:gd name="connsiteX13" fmla="*/ 2931971 w 9883704"/>
              <a:gd name="connsiteY13" fmla="*/ 5043488 h 5057775"/>
              <a:gd name="connsiteX14" fmla="*/ 2589071 w 9883704"/>
              <a:gd name="connsiteY14" fmla="*/ 4452938 h 5057775"/>
              <a:gd name="connsiteX15" fmla="*/ 2760521 w 9883704"/>
              <a:gd name="connsiteY15" fmla="*/ 4186238 h 5057775"/>
              <a:gd name="connsiteX16" fmla="*/ 619125 w 9883704"/>
              <a:gd name="connsiteY16" fmla="*/ 447393 h 5057775"/>
              <a:gd name="connsiteX17" fmla="*/ 292029 w 9883704"/>
              <a:gd name="connsiteY17" fmla="*/ 438432 h 5057775"/>
              <a:gd name="connsiteX0" fmla="*/ 292029 w 9883704"/>
              <a:gd name="connsiteY0" fmla="*/ 438432 h 5057775"/>
              <a:gd name="connsiteX1" fmla="*/ 0 w 9883704"/>
              <a:gd name="connsiteY1" fmla="*/ 280 h 5057775"/>
              <a:gd name="connsiteX2" fmla="*/ 3593958 w 9883704"/>
              <a:gd name="connsiteY2" fmla="*/ 0 h 5057775"/>
              <a:gd name="connsiteX3" fmla="*/ 6248400 w 9883704"/>
              <a:gd name="connsiteY3" fmla="*/ 0 h 5057775"/>
              <a:gd name="connsiteX4" fmla="*/ 9880458 w 9883704"/>
              <a:gd name="connsiteY4" fmla="*/ 282 h 5057775"/>
              <a:gd name="connsiteX5" fmla="*/ 9883704 w 9883704"/>
              <a:gd name="connsiteY5" fmla="*/ 2800632 h 5057775"/>
              <a:gd name="connsiteX6" fmla="*/ 9126467 w 9883704"/>
              <a:gd name="connsiteY6" fmla="*/ 4148138 h 5057775"/>
              <a:gd name="connsiteX7" fmla="*/ 9270858 w 9883704"/>
              <a:gd name="connsiteY7" fmla="*/ 4457418 h 5057775"/>
              <a:gd name="connsiteX8" fmla="*/ 8931204 w 9883704"/>
              <a:gd name="connsiteY8" fmla="*/ 5038725 h 5057775"/>
              <a:gd name="connsiteX9" fmla="*/ 8231117 w 9883704"/>
              <a:gd name="connsiteY9" fmla="*/ 5043488 h 5057775"/>
              <a:gd name="connsiteX10" fmla="*/ 8069192 w 9883704"/>
              <a:gd name="connsiteY10" fmla="*/ 4757738 h 5057775"/>
              <a:gd name="connsiteX11" fmla="*/ 3790950 w 9883704"/>
              <a:gd name="connsiteY11" fmla="*/ 4743450 h 5057775"/>
              <a:gd name="connsiteX12" fmla="*/ 3622533 w 9883704"/>
              <a:gd name="connsiteY12" fmla="*/ 5057775 h 5057775"/>
              <a:gd name="connsiteX13" fmla="*/ 2931971 w 9883704"/>
              <a:gd name="connsiteY13" fmla="*/ 5043488 h 5057775"/>
              <a:gd name="connsiteX14" fmla="*/ 2589071 w 9883704"/>
              <a:gd name="connsiteY14" fmla="*/ 4452938 h 5057775"/>
              <a:gd name="connsiteX15" fmla="*/ 2760521 w 9883704"/>
              <a:gd name="connsiteY15" fmla="*/ 4186238 h 5057775"/>
              <a:gd name="connsiteX16" fmla="*/ 619125 w 9883704"/>
              <a:gd name="connsiteY16" fmla="*/ 447393 h 5057775"/>
              <a:gd name="connsiteX17" fmla="*/ 292029 w 9883704"/>
              <a:gd name="connsiteY17" fmla="*/ 438432 h 5057775"/>
              <a:gd name="connsiteX0" fmla="*/ 292029 w 9883704"/>
              <a:gd name="connsiteY0" fmla="*/ 438432 h 5057775"/>
              <a:gd name="connsiteX1" fmla="*/ 0 w 9883704"/>
              <a:gd name="connsiteY1" fmla="*/ 280 h 5057775"/>
              <a:gd name="connsiteX2" fmla="*/ 3593958 w 9883704"/>
              <a:gd name="connsiteY2" fmla="*/ 0 h 5057775"/>
              <a:gd name="connsiteX3" fmla="*/ 6248400 w 9883704"/>
              <a:gd name="connsiteY3" fmla="*/ 0 h 5057775"/>
              <a:gd name="connsiteX4" fmla="*/ 9880458 w 9883704"/>
              <a:gd name="connsiteY4" fmla="*/ 282 h 5057775"/>
              <a:gd name="connsiteX5" fmla="*/ 9883704 w 9883704"/>
              <a:gd name="connsiteY5" fmla="*/ 2800632 h 5057775"/>
              <a:gd name="connsiteX6" fmla="*/ 9126467 w 9883704"/>
              <a:gd name="connsiteY6" fmla="*/ 4148138 h 5057775"/>
              <a:gd name="connsiteX7" fmla="*/ 9270858 w 9883704"/>
              <a:gd name="connsiteY7" fmla="*/ 4457418 h 5057775"/>
              <a:gd name="connsiteX8" fmla="*/ 8931204 w 9883704"/>
              <a:gd name="connsiteY8" fmla="*/ 5038725 h 5057775"/>
              <a:gd name="connsiteX9" fmla="*/ 8231117 w 9883704"/>
              <a:gd name="connsiteY9" fmla="*/ 5043488 h 5057775"/>
              <a:gd name="connsiteX10" fmla="*/ 8069192 w 9883704"/>
              <a:gd name="connsiteY10" fmla="*/ 4757738 h 5057775"/>
              <a:gd name="connsiteX11" fmla="*/ 3800475 w 9883704"/>
              <a:gd name="connsiteY11" fmla="*/ 4743450 h 5057775"/>
              <a:gd name="connsiteX12" fmla="*/ 3622533 w 9883704"/>
              <a:gd name="connsiteY12" fmla="*/ 5057775 h 5057775"/>
              <a:gd name="connsiteX13" fmla="*/ 2931971 w 9883704"/>
              <a:gd name="connsiteY13" fmla="*/ 5043488 h 5057775"/>
              <a:gd name="connsiteX14" fmla="*/ 2589071 w 9883704"/>
              <a:gd name="connsiteY14" fmla="*/ 4452938 h 5057775"/>
              <a:gd name="connsiteX15" fmla="*/ 2760521 w 9883704"/>
              <a:gd name="connsiteY15" fmla="*/ 4186238 h 5057775"/>
              <a:gd name="connsiteX16" fmla="*/ 619125 w 9883704"/>
              <a:gd name="connsiteY16" fmla="*/ 447393 h 5057775"/>
              <a:gd name="connsiteX17" fmla="*/ 292029 w 9883704"/>
              <a:gd name="connsiteY17" fmla="*/ 438432 h 5057775"/>
              <a:gd name="connsiteX0" fmla="*/ 292029 w 9883704"/>
              <a:gd name="connsiteY0" fmla="*/ 438432 h 5057775"/>
              <a:gd name="connsiteX1" fmla="*/ 0 w 9883704"/>
              <a:gd name="connsiteY1" fmla="*/ 280 h 5057775"/>
              <a:gd name="connsiteX2" fmla="*/ 3593958 w 9883704"/>
              <a:gd name="connsiteY2" fmla="*/ 0 h 5057775"/>
              <a:gd name="connsiteX3" fmla="*/ 6248400 w 9883704"/>
              <a:gd name="connsiteY3" fmla="*/ 0 h 5057775"/>
              <a:gd name="connsiteX4" fmla="*/ 9880458 w 9883704"/>
              <a:gd name="connsiteY4" fmla="*/ 282 h 5057775"/>
              <a:gd name="connsiteX5" fmla="*/ 9883704 w 9883704"/>
              <a:gd name="connsiteY5" fmla="*/ 2800632 h 5057775"/>
              <a:gd name="connsiteX6" fmla="*/ 9126467 w 9883704"/>
              <a:gd name="connsiteY6" fmla="*/ 4148138 h 5057775"/>
              <a:gd name="connsiteX7" fmla="*/ 9270858 w 9883704"/>
              <a:gd name="connsiteY7" fmla="*/ 4457418 h 5057775"/>
              <a:gd name="connsiteX8" fmla="*/ 8931204 w 9883704"/>
              <a:gd name="connsiteY8" fmla="*/ 5038725 h 5057775"/>
              <a:gd name="connsiteX9" fmla="*/ 8231117 w 9883704"/>
              <a:gd name="connsiteY9" fmla="*/ 5043488 h 5057775"/>
              <a:gd name="connsiteX10" fmla="*/ 8069192 w 9883704"/>
              <a:gd name="connsiteY10" fmla="*/ 4757738 h 5057775"/>
              <a:gd name="connsiteX11" fmla="*/ 3800475 w 9883704"/>
              <a:gd name="connsiteY11" fmla="*/ 4743450 h 5057775"/>
              <a:gd name="connsiteX12" fmla="*/ 3622533 w 9883704"/>
              <a:gd name="connsiteY12" fmla="*/ 5057775 h 5057775"/>
              <a:gd name="connsiteX13" fmla="*/ 2931971 w 9883704"/>
              <a:gd name="connsiteY13" fmla="*/ 5043488 h 5057775"/>
              <a:gd name="connsiteX14" fmla="*/ 2589071 w 9883704"/>
              <a:gd name="connsiteY14" fmla="*/ 4452938 h 5057775"/>
              <a:gd name="connsiteX15" fmla="*/ 2760521 w 9883704"/>
              <a:gd name="connsiteY15" fmla="*/ 4186238 h 5057775"/>
              <a:gd name="connsiteX16" fmla="*/ 619125 w 9883704"/>
              <a:gd name="connsiteY16" fmla="*/ 447393 h 5057775"/>
              <a:gd name="connsiteX17" fmla="*/ 292029 w 9883704"/>
              <a:gd name="connsiteY17" fmla="*/ 438432 h 5057775"/>
              <a:gd name="connsiteX0" fmla="*/ 292029 w 9883704"/>
              <a:gd name="connsiteY0" fmla="*/ 438432 h 5057775"/>
              <a:gd name="connsiteX1" fmla="*/ 0 w 9883704"/>
              <a:gd name="connsiteY1" fmla="*/ 280 h 5057775"/>
              <a:gd name="connsiteX2" fmla="*/ 3593958 w 9883704"/>
              <a:gd name="connsiteY2" fmla="*/ 0 h 5057775"/>
              <a:gd name="connsiteX3" fmla="*/ 6248400 w 9883704"/>
              <a:gd name="connsiteY3" fmla="*/ 0 h 5057775"/>
              <a:gd name="connsiteX4" fmla="*/ 9880458 w 9883704"/>
              <a:gd name="connsiteY4" fmla="*/ 282 h 5057775"/>
              <a:gd name="connsiteX5" fmla="*/ 9883704 w 9883704"/>
              <a:gd name="connsiteY5" fmla="*/ 2800632 h 5057775"/>
              <a:gd name="connsiteX6" fmla="*/ 9126467 w 9883704"/>
              <a:gd name="connsiteY6" fmla="*/ 4148138 h 5057775"/>
              <a:gd name="connsiteX7" fmla="*/ 9270858 w 9883704"/>
              <a:gd name="connsiteY7" fmla="*/ 4457418 h 5057775"/>
              <a:gd name="connsiteX8" fmla="*/ 8931204 w 9883704"/>
              <a:gd name="connsiteY8" fmla="*/ 5038725 h 5057775"/>
              <a:gd name="connsiteX9" fmla="*/ 8231117 w 9883704"/>
              <a:gd name="connsiteY9" fmla="*/ 5043488 h 5057775"/>
              <a:gd name="connsiteX10" fmla="*/ 8069192 w 9883704"/>
              <a:gd name="connsiteY10" fmla="*/ 4757738 h 5057775"/>
              <a:gd name="connsiteX11" fmla="*/ 3800475 w 9883704"/>
              <a:gd name="connsiteY11" fmla="*/ 4743450 h 5057775"/>
              <a:gd name="connsiteX12" fmla="*/ 3622533 w 9883704"/>
              <a:gd name="connsiteY12" fmla="*/ 5057775 h 5057775"/>
              <a:gd name="connsiteX13" fmla="*/ 2931971 w 9883704"/>
              <a:gd name="connsiteY13" fmla="*/ 5043488 h 5057775"/>
              <a:gd name="connsiteX14" fmla="*/ 2589071 w 9883704"/>
              <a:gd name="connsiteY14" fmla="*/ 4452938 h 5057775"/>
              <a:gd name="connsiteX15" fmla="*/ 2760521 w 9883704"/>
              <a:gd name="connsiteY15" fmla="*/ 4186238 h 5057775"/>
              <a:gd name="connsiteX16" fmla="*/ 619125 w 9883704"/>
              <a:gd name="connsiteY16" fmla="*/ 447393 h 5057775"/>
              <a:gd name="connsiteX17" fmla="*/ 292029 w 9883704"/>
              <a:gd name="connsiteY17" fmla="*/ 438432 h 5057775"/>
              <a:gd name="connsiteX0" fmla="*/ 292029 w 9883704"/>
              <a:gd name="connsiteY0" fmla="*/ 438432 h 5057775"/>
              <a:gd name="connsiteX1" fmla="*/ 0 w 9883704"/>
              <a:gd name="connsiteY1" fmla="*/ 280 h 5057775"/>
              <a:gd name="connsiteX2" fmla="*/ 3593958 w 9883704"/>
              <a:gd name="connsiteY2" fmla="*/ 0 h 5057775"/>
              <a:gd name="connsiteX3" fmla="*/ 6248400 w 9883704"/>
              <a:gd name="connsiteY3" fmla="*/ 0 h 5057775"/>
              <a:gd name="connsiteX4" fmla="*/ 9880458 w 9883704"/>
              <a:gd name="connsiteY4" fmla="*/ 282 h 5057775"/>
              <a:gd name="connsiteX5" fmla="*/ 9883704 w 9883704"/>
              <a:gd name="connsiteY5" fmla="*/ 2800632 h 5057775"/>
              <a:gd name="connsiteX6" fmla="*/ 9126467 w 9883704"/>
              <a:gd name="connsiteY6" fmla="*/ 4148138 h 5057775"/>
              <a:gd name="connsiteX7" fmla="*/ 9270858 w 9883704"/>
              <a:gd name="connsiteY7" fmla="*/ 4457418 h 5057775"/>
              <a:gd name="connsiteX8" fmla="*/ 8931204 w 9883704"/>
              <a:gd name="connsiteY8" fmla="*/ 5038725 h 5057775"/>
              <a:gd name="connsiteX9" fmla="*/ 8231117 w 9883704"/>
              <a:gd name="connsiteY9" fmla="*/ 5043488 h 5057775"/>
              <a:gd name="connsiteX10" fmla="*/ 8069192 w 9883704"/>
              <a:gd name="connsiteY10" fmla="*/ 4757738 h 5057775"/>
              <a:gd name="connsiteX11" fmla="*/ 3790950 w 9883704"/>
              <a:gd name="connsiteY11" fmla="*/ 4752975 h 5057775"/>
              <a:gd name="connsiteX12" fmla="*/ 3622533 w 9883704"/>
              <a:gd name="connsiteY12" fmla="*/ 5057775 h 5057775"/>
              <a:gd name="connsiteX13" fmla="*/ 2931971 w 9883704"/>
              <a:gd name="connsiteY13" fmla="*/ 5043488 h 5057775"/>
              <a:gd name="connsiteX14" fmla="*/ 2589071 w 9883704"/>
              <a:gd name="connsiteY14" fmla="*/ 4452938 h 5057775"/>
              <a:gd name="connsiteX15" fmla="*/ 2760521 w 9883704"/>
              <a:gd name="connsiteY15" fmla="*/ 4186238 h 5057775"/>
              <a:gd name="connsiteX16" fmla="*/ 619125 w 9883704"/>
              <a:gd name="connsiteY16" fmla="*/ 447393 h 5057775"/>
              <a:gd name="connsiteX17" fmla="*/ 292029 w 9883704"/>
              <a:gd name="connsiteY17" fmla="*/ 438432 h 5057775"/>
              <a:gd name="connsiteX0" fmla="*/ 292029 w 9893229"/>
              <a:gd name="connsiteY0" fmla="*/ 438432 h 5057775"/>
              <a:gd name="connsiteX1" fmla="*/ 0 w 9893229"/>
              <a:gd name="connsiteY1" fmla="*/ 280 h 5057775"/>
              <a:gd name="connsiteX2" fmla="*/ 3593958 w 9893229"/>
              <a:gd name="connsiteY2" fmla="*/ 0 h 5057775"/>
              <a:gd name="connsiteX3" fmla="*/ 6248400 w 9893229"/>
              <a:gd name="connsiteY3" fmla="*/ 0 h 5057775"/>
              <a:gd name="connsiteX4" fmla="*/ 9880458 w 9893229"/>
              <a:gd name="connsiteY4" fmla="*/ 282 h 5057775"/>
              <a:gd name="connsiteX5" fmla="*/ 9893229 w 9893229"/>
              <a:gd name="connsiteY5" fmla="*/ 2800632 h 5057775"/>
              <a:gd name="connsiteX6" fmla="*/ 9126467 w 9893229"/>
              <a:gd name="connsiteY6" fmla="*/ 4148138 h 5057775"/>
              <a:gd name="connsiteX7" fmla="*/ 9270858 w 9893229"/>
              <a:gd name="connsiteY7" fmla="*/ 4457418 h 5057775"/>
              <a:gd name="connsiteX8" fmla="*/ 8931204 w 9893229"/>
              <a:gd name="connsiteY8" fmla="*/ 5038725 h 5057775"/>
              <a:gd name="connsiteX9" fmla="*/ 8231117 w 9893229"/>
              <a:gd name="connsiteY9" fmla="*/ 5043488 h 5057775"/>
              <a:gd name="connsiteX10" fmla="*/ 8069192 w 9893229"/>
              <a:gd name="connsiteY10" fmla="*/ 4757738 h 5057775"/>
              <a:gd name="connsiteX11" fmla="*/ 3790950 w 9893229"/>
              <a:gd name="connsiteY11" fmla="*/ 4752975 h 5057775"/>
              <a:gd name="connsiteX12" fmla="*/ 3622533 w 9893229"/>
              <a:gd name="connsiteY12" fmla="*/ 5057775 h 5057775"/>
              <a:gd name="connsiteX13" fmla="*/ 2931971 w 9893229"/>
              <a:gd name="connsiteY13" fmla="*/ 5043488 h 5057775"/>
              <a:gd name="connsiteX14" fmla="*/ 2589071 w 9893229"/>
              <a:gd name="connsiteY14" fmla="*/ 4452938 h 5057775"/>
              <a:gd name="connsiteX15" fmla="*/ 2760521 w 9893229"/>
              <a:gd name="connsiteY15" fmla="*/ 4186238 h 5057775"/>
              <a:gd name="connsiteX16" fmla="*/ 619125 w 9893229"/>
              <a:gd name="connsiteY16" fmla="*/ 447393 h 5057775"/>
              <a:gd name="connsiteX17" fmla="*/ 292029 w 9893229"/>
              <a:gd name="connsiteY17" fmla="*/ 438432 h 5057775"/>
              <a:gd name="connsiteX0" fmla="*/ 292029 w 9893229"/>
              <a:gd name="connsiteY0" fmla="*/ 438432 h 5057775"/>
              <a:gd name="connsiteX1" fmla="*/ 0 w 9893229"/>
              <a:gd name="connsiteY1" fmla="*/ 280 h 5057775"/>
              <a:gd name="connsiteX2" fmla="*/ 3593958 w 9893229"/>
              <a:gd name="connsiteY2" fmla="*/ 0 h 5057775"/>
              <a:gd name="connsiteX3" fmla="*/ 6248400 w 9893229"/>
              <a:gd name="connsiteY3" fmla="*/ 0 h 5057775"/>
              <a:gd name="connsiteX4" fmla="*/ 9880458 w 9893229"/>
              <a:gd name="connsiteY4" fmla="*/ 282 h 5057775"/>
              <a:gd name="connsiteX5" fmla="*/ 9893229 w 9893229"/>
              <a:gd name="connsiteY5" fmla="*/ 2800632 h 5057775"/>
              <a:gd name="connsiteX6" fmla="*/ 9126467 w 9893229"/>
              <a:gd name="connsiteY6" fmla="*/ 4148138 h 5057775"/>
              <a:gd name="connsiteX7" fmla="*/ 9270858 w 9893229"/>
              <a:gd name="connsiteY7" fmla="*/ 4457418 h 5057775"/>
              <a:gd name="connsiteX8" fmla="*/ 8931204 w 9893229"/>
              <a:gd name="connsiteY8" fmla="*/ 5038725 h 5057775"/>
              <a:gd name="connsiteX9" fmla="*/ 8250167 w 9893229"/>
              <a:gd name="connsiteY9" fmla="*/ 5043488 h 5057775"/>
              <a:gd name="connsiteX10" fmla="*/ 8069192 w 9893229"/>
              <a:gd name="connsiteY10" fmla="*/ 4757738 h 5057775"/>
              <a:gd name="connsiteX11" fmla="*/ 3790950 w 9893229"/>
              <a:gd name="connsiteY11" fmla="*/ 4752975 h 5057775"/>
              <a:gd name="connsiteX12" fmla="*/ 3622533 w 9893229"/>
              <a:gd name="connsiteY12" fmla="*/ 5057775 h 5057775"/>
              <a:gd name="connsiteX13" fmla="*/ 2931971 w 9893229"/>
              <a:gd name="connsiteY13" fmla="*/ 5043488 h 5057775"/>
              <a:gd name="connsiteX14" fmla="*/ 2589071 w 9893229"/>
              <a:gd name="connsiteY14" fmla="*/ 4452938 h 5057775"/>
              <a:gd name="connsiteX15" fmla="*/ 2760521 w 9893229"/>
              <a:gd name="connsiteY15" fmla="*/ 4186238 h 5057775"/>
              <a:gd name="connsiteX16" fmla="*/ 619125 w 9893229"/>
              <a:gd name="connsiteY16" fmla="*/ 447393 h 5057775"/>
              <a:gd name="connsiteX17" fmla="*/ 292029 w 9893229"/>
              <a:gd name="connsiteY17" fmla="*/ 438432 h 5057775"/>
              <a:gd name="connsiteX0" fmla="*/ 292029 w 9893229"/>
              <a:gd name="connsiteY0" fmla="*/ 438432 h 5057775"/>
              <a:gd name="connsiteX1" fmla="*/ 0 w 9893229"/>
              <a:gd name="connsiteY1" fmla="*/ 280 h 5057775"/>
              <a:gd name="connsiteX2" fmla="*/ 3593958 w 9893229"/>
              <a:gd name="connsiteY2" fmla="*/ 0 h 5057775"/>
              <a:gd name="connsiteX3" fmla="*/ 6248400 w 9893229"/>
              <a:gd name="connsiteY3" fmla="*/ 0 h 5057775"/>
              <a:gd name="connsiteX4" fmla="*/ 9880458 w 9893229"/>
              <a:gd name="connsiteY4" fmla="*/ 282 h 5057775"/>
              <a:gd name="connsiteX5" fmla="*/ 9893229 w 9893229"/>
              <a:gd name="connsiteY5" fmla="*/ 2800632 h 5057775"/>
              <a:gd name="connsiteX6" fmla="*/ 9126467 w 9893229"/>
              <a:gd name="connsiteY6" fmla="*/ 4148138 h 5057775"/>
              <a:gd name="connsiteX7" fmla="*/ 9270858 w 9893229"/>
              <a:gd name="connsiteY7" fmla="*/ 4457418 h 5057775"/>
              <a:gd name="connsiteX8" fmla="*/ 8931204 w 9893229"/>
              <a:gd name="connsiteY8" fmla="*/ 5038725 h 5057775"/>
              <a:gd name="connsiteX9" fmla="*/ 8250167 w 9893229"/>
              <a:gd name="connsiteY9" fmla="*/ 5043488 h 5057775"/>
              <a:gd name="connsiteX10" fmla="*/ 8069192 w 9893229"/>
              <a:gd name="connsiteY10" fmla="*/ 4757738 h 5057775"/>
              <a:gd name="connsiteX11" fmla="*/ 3790950 w 9893229"/>
              <a:gd name="connsiteY11" fmla="*/ 4752975 h 5057775"/>
              <a:gd name="connsiteX12" fmla="*/ 3622533 w 9893229"/>
              <a:gd name="connsiteY12" fmla="*/ 5057775 h 5057775"/>
              <a:gd name="connsiteX13" fmla="*/ 2931971 w 9893229"/>
              <a:gd name="connsiteY13" fmla="*/ 5049838 h 5057775"/>
              <a:gd name="connsiteX14" fmla="*/ 2589071 w 9893229"/>
              <a:gd name="connsiteY14" fmla="*/ 4452938 h 5057775"/>
              <a:gd name="connsiteX15" fmla="*/ 2760521 w 9893229"/>
              <a:gd name="connsiteY15" fmla="*/ 4186238 h 5057775"/>
              <a:gd name="connsiteX16" fmla="*/ 619125 w 9893229"/>
              <a:gd name="connsiteY16" fmla="*/ 447393 h 5057775"/>
              <a:gd name="connsiteX17" fmla="*/ 292029 w 9893229"/>
              <a:gd name="connsiteY17" fmla="*/ 438432 h 5057775"/>
              <a:gd name="connsiteX0" fmla="*/ 292029 w 9893229"/>
              <a:gd name="connsiteY0" fmla="*/ 438432 h 5057775"/>
              <a:gd name="connsiteX1" fmla="*/ 0 w 9893229"/>
              <a:gd name="connsiteY1" fmla="*/ 280 h 5057775"/>
              <a:gd name="connsiteX2" fmla="*/ 3593958 w 9893229"/>
              <a:gd name="connsiteY2" fmla="*/ 0 h 5057775"/>
              <a:gd name="connsiteX3" fmla="*/ 6248400 w 9893229"/>
              <a:gd name="connsiteY3" fmla="*/ 0 h 5057775"/>
              <a:gd name="connsiteX4" fmla="*/ 9880458 w 9893229"/>
              <a:gd name="connsiteY4" fmla="*/ 282 h 5057775"/>
              <a:gd name="connsiteX5" fmla="*/ 9893229 w 9893229"/>
              <a:gd name="connsiteY5" fmla="*/ 2800632 h 5057775"/>
              <a:gd name="connsiteX6" fmla="*/ 9126467 w 9893229"/>
              <a:gd name="connsiteY6" fmla="*/ 4148138 h 5057775"/>
              <a:gd name="connsiteX7" fmla="*/ 9270858 w 9893229"/>
              <a:gd name="connsiteY7" fmla="*/ 4457418 h 5057775"/>
              <a:gd name="connsiteX8" fmla="*/ 8931204 w 9893229"/>
              <a:gd name="connsiteY8" fmla="*/ 5038725 h 5057775"/>
              <a:gd name="connsiteX9" fmla="*/ 8250167 w 9893229"/>
              <a:gd name="connsiteY9" fmla="*/ 5043488 h 5057775"/>
              <a:gd name="connsiteX10" fmla="*/ 8069192 w 9893229"/>
              <a:gd name="connsiteY10" fmla="*/ 4757738 h 5057775"/>
              <a:gd name="connsiteX11" fmla="*/ 3790950 w 9893229"/>
              <a:gd name="connsiteY11" fmla="*/ 4759325 h 5057775"/>
              <a:gd name="connsiteX12" fmla="*/ 3622533 w 9893229"/>
              <a:gd name="connsiteY12" fmla="*/ 5057775 h 5057775"/>
              <a:gd name="connsiteX13" fmla="*/ 2931971 w 9893229"/>
              <a:gd name="connsiteY13" fmla="*/ 5049838 h 5057775"/>
              <a:gd name="connsiteX14" fmla="*/ 2589071 w 9893229"/>
              <a:gd name="connsiteY14" fmla="*/ 4452938 h 5057775"/>
              <a:gd name="connsiteX15" fmla="*/ 2760521 w 9893229"/>
              <a:gd name="connsiteY15" fmla="*/ 4186238 h 5057775"/>
              <a:gd name="connsiteX16" fmla="*/ 619125 w 9893229"/>
              <a:gd name="connsiteY16" fmla="*/ 447393 h 5057775"/>
              <a:gd name="connsiteX17" fmla="*/ 292029 w 9893229"/>
              <a:gd name="connsiteY17" fmla="*/ 438432 h 5057775"/>
              <a:gd name="connsiteX0" fmla="*/ 292029 w 9893229"/>
              <a:gd name="connsiteY0" fmla="*/ 438432 h 5057775"/>
              <a:gd name="connsiteX1" fmla="*/ 0 w 9893229"/>
              <a:gd name="connsiteY1" fmla="*/ 280 h 5057775"/>
              <a:gd name="connsiteX2" fmla="*/ 3593958 w 9893229"/>
              <a:gd name="connsiteY2" fmla="*/ 0 h 5057775"/>
              <a:gd name="connsiteX3" fmla="*/ 6248400 w 9893229"/>
              <a:gd name="connsiteY3" fmla="*/ 0 h 5057775"/>
              <a:gd name="connsiteX4" fmla="*/ 9880458 w 9893229"/>
              <a:gd name="connsiteY4" fmla="*/ 282 h 5057775"/>
              <a:gd name="connsiteX5" fmla="*/ 9893229 w 9893229"/>
              <a:gd name="connsiteY5" fmla="*/ 2800632 h 5057775"/>
              <a:gd name="connsiteX6" fmla="*/ 9126467 w 9893229"/>
              <a:gd name="connsiteY6" fmla="*/ 4148138 h 5057775"/>
              <a:gd name="connsiteX7" fmla="*/ 9270858 w 9893229"/>
              <a:gd name="connsiteY7" fmla="*/ 4457418 h 5057775"/>
              <a:gd name="connsiteX8" fmla="*/ 8931204 w 9893229"/>
              <a:gd name="connsiteY8" fmla="*/ 5038725 h 5057775"/>
              <a:gd name="connsiteX9" fmla="*/ 8250167 w 9893229"/>
              <a:gd name="connsiteY9" fmla="*/ 5043488 h 5057775"/>
              <a:gd name="connsiteX10" fmla="*/ 8075542 w 9893229"/>
              <a:gd name="connsiteY10" fmla="*/ 4764088 h 5057775"/>
              <a:gd name="connsiteX11" fmla="*/ 3790950 w 9893229"/>
              <a:gd name="connsiteY11" fmla="*/ 4759325 h 5057775"/>
              <a:gd name="connsiteX12" fmla="*/ 3622533 w 9893229"/>
              <a:gd name="connsiteY12" fmla="*/ 5057775 h 5057775"/>
              <a:gd name="connsiteX13" fmla="*/ 2931971 w 9893229"/>
              <a:gd name="connsiteY13" fmla="*/ 5049838 h 5057775"/>
              <a:gd name="connsiteX14" fmla="*/ 2589071 w 9893229"/>
              <a:gd name="connsiteY14" fmla="*/ 4452938 h 5057775"/>
              <a:gd name="connsiteX15" fmla="*/ 2760521 w 9893229"/>
              <a:gd name="connsiteY15" fmla="*/ 4186238 h 5057775"/>
              <a:gd name="connsiteX16" fmla="*/ 619125 w 9893229"/>
              <a:gd name="connsiteY16" fmla="*/ 447393 h 5057775"/>
              <a:gd name="connsiteX17" fmla="*/ 292029 w 9893229"/>
              <a:gd name="connsiteY17" fmla="*/ 438432 h 5057775"/>
              <a:gd name="connsiteX0" fmla="*/ 292029 w 9893229"/>
              <a:gd name="connsiteY0" fmla="*/ 438432 h 5057775"/>
              <a:gd name="connsiteX1" fmla="*/ 0 w 9893229"/>
              <a:gd name="connsiteY1" fmla="*/ 280 h 5057775"/>
              <a:gd name="connsiteX2" fmla="*/ 3593958 w 9893229"/>
              <a:gd name="connsiteY2" fmla="*/ 0 h 5057775"/>
              <a:gd name="connsiteX3" fmla="*/ 6248400 w 9893229"/>
              <a:gd name="connsiteY3" fmla="*/ 0 h 5057775"/>
              <a:gd name="connsiteX4" fmla="*/ 9880458 w 9893229"/>
              <a:gd name="connsiteY4" fmla="*/ 282 h 5057775"/>
              <a:gd name="connsiteX5" fmla="*/ 9893229 w 9893229"/>
              <a:gd name="connsiteY5" fmla="*/ 2800632 h 5057775"/>
              <a:gd name="connsiteX6" fmla="*/ 9126467 w 9893229"/>
              <a:gd name="connsiteY6" fmla="*/ 4148138 h 5057775"/>
              <a:gd name="connsiteX7" fmla="*/ 9270858 w 9893229"/>
              <a:gd name="connsiteY7" fmla="*/ 4457418 h 5057775"/>
              <a:gd name="connsiteX8" fmla="*/ 8931204 w 9893229"/>
              <a:gd name="connsiteY8" fmla="*/ 5057775 h 5057775"/>
              <a:gd name="connsiteX9" fmla="*/ 8250167 w 9893229"/>
              <a:gd name="connsiteY9" fmla="*/ 5043488 h 5057775"/>
              <a:gd name="connsiteX10" fmla="*/ 8075542 w 9893229"/>
              <a:gd name="connsiteY10" fmla="*/ 4764088 h 5057775"/>
              <a:gd name="connsiteX11" fmla="*/ 3790950 w 9893229"/>
              <a:gd name="connsiteY11" fmla="*/ 4759325 h 5057775"/>
              <a:gd name="connsiteX12" fmla="*/ 3622533 w 9893229"/>
              <a:gd name="connsiteY12" fmla="*/ 5057775 h 5057775"/>
              <a:gd name="connsiteX13" fmla="*/ 2931971 w 9893229"/>
              <a:gd name="connsiteY13" fmla="*/ 5049838 h 5057775"/>
              <a:gd name="connsiteX14" fmla="*/ 2589071 w 9893229"/>
              <a:gd name="connsiteY14" fmla="*/ 4452938 h 5057775"/>
              <a:gd name="connsiteX15" fmla="*/ 2760521 w 9893229"/>
              <a:gd name="connsiteY15" fmla="*/ 4186238 h 5057775"/>
              <a:gd name="connsiteX16" fmla="*/ 619125 w 9893229"/>
              <a:gd name="connsiteY16" fmla="*/ 447393 h 5057775"/>
              <a:gd name="connsiteX17" fmla="*/ 292029 w 9893229"/>
              <a:gd name="connsiteY17" fmla="*/ 438432 h 5057775"/>
              <a:gd name="connsiteX0" fmla="*/ 292029 w 9893229"/>
              <a:gd name="connsiteY0" fmla="*/ 438432 h 5057775"/>
              <a:gd name="connsiteX1" fmla="*/ 0 w 9893229"/>
              <a:gd name="connsiteY1" fmla="*/ 280 h 5057775"/>
              <a:gd name="connsiteX2" fmla="*/ 3593958 w 9893229"/>
              <a:gd name="connsiteY2" fmla="*/ 0 h 5057775"/>
              <a:gd name="connsiteX3" fmla="*/ 6248400 w 9893229"/>
              <a:gd name="connsiteY3" fmla="*/ 0 h 5057775"/>
              <a:gd name="connsiteX4" fmla="*/ 9880458 w 9893229"/>
              <a:gd name="connsiteY4" fmla="*/ 282 h 5057775"/>
              <a:gd name="connsiteX5" fmla="*/ 9893229 w 9893229"/>
              <a:gd name="connsiteY5" fmla="*/ 2800632 h 5057775"/>
              <a:gd name="connsiteX6" fmla="*/ 9126467 w 9893229"/>
              <a:gd name="connsiteY6" fmla="*/ 4148138 h 5057775"/>
              <a:gd name="connsiteX7" fmla="*/ 9270858 w 9893229"/>
              <a:gd name="connsiteY7" fmla="*/ 4457418 h 5057775"/>
              <a:gd name="connsiteX8" fmla="*/ 8931204 w 9893229"/>
              <a:gd name="connsiteY8" fmla="*/ 5057775 h 5057775"/>
              <a:gd name="connsiteX9" fmla="*/ 8256517 w 9893229"/>
              <a:gd name="connsiteY9" fmla="*/ 5049838 h 5057775"/>
              <a:gd name="connsiteX10" fmla="*/ 8075542 w 9893229"/>
              <a:gd name="connsiteY10" fmla="*/ 4764088 h 5057775"/>
              <a:gd name="connsiteX11" fmla="*/ 3790950 w 9893229"/>
              <a:gd name="connsiteY11" fmla="*/ 4759325 h 5057775"/>
              <a:gd name="connsiteX12" fmla="*/ 3622533 w 9893229"/>
              <a:gd name="connsiteY12" fmla="*/ 5057775 h 5057775"/>
              <a:gd name="connsiteX13" fmla="*/ 2931971 w 9893229"/>
              <a:gd name="connsiteY13" fmla="*/ 5049838 h 5057775"/>
              <a:gd name="connsiteX14" fmla="*/ 2589071 w 9893229"/>
              <a:gd name="connsiteY14" fmla="*/ 4452938 h 5057775"/>
              <a:gd name="connsiteX15" fmla="*/ 2760521 w 9893229"/>
              <a:gd name="connsiteY15" fmla="*/ 4186238 h 5057775"/>
              <a:gd name="connsiteX16" fmla="*/ 619125 w 9893229"/>
              <a:gd name="connsiteY16" fmla="*/ 447393 h 5057775"/>
              <a:gd name="connsiteX17" fmla="*/ 292029 w 9893229"/>
              <a:gd name="connsiteY17" fmla="*/ 438432 h 5057775"/>
              <a:gd name="connsiteX0" fmla="*/ 292029 w 9893229"/>
              <a:gd name="connsiteY0" fmla="*/ 438432 h 5058599"/>
              <a:gd name="connsiteX1" fmla="*/ 0 w 9893229"/>
              <a:gd name="connsiteY1" fmla="*/ 280 h 5058599"/>
              <a:gd name="connsiteX2" fmla="*/ 3593958 w 9893229"/>
              <a:gd name="connsiteY2" fmla="*/ 0 h 5058599"/>
              <a:gd name="connsiteX3" fmla="*/ 6248400 w 9893229"/>
              <a:gd name="connsiteY3" fmla="*/ 0 h 5058599"/>
              <a:gd name="connsiteX4" fmla="*/ 9880458 w 9893229"/>
              <a:gd name="connsiteY4" fmla="*/ 282 h 5058599"/>
              <a:gd name="connsiteX5" fmla="*/ 9893229 w 9893229"/>
              <a:gd name="connsiteY5" fmla="*/ 2800632 h 5058599"/>
              <a:gd name="connsiteX6" fmla="*/ 9126467 w 9893229"/>
              <a:gd name="connsiteY6" fmla="*/ 4148138 h 5058599"/>
              <a:gd name="connsiteX7" fmla="*/ 9270858 w 9893229"/>
              <a:gd name="connsiteY7" fmla="*/ 4457418 h 5058599"/>
              <a:gd name="connsiteX8" fmla="*/ 8931204 w 9893229"/>
              <a:gd name="connsiteY8" fmla="*/ 5057775 h 5058599"/>
              <a:gd name="connsiteX9" fmla="*/ 8256517 w 9893229"/>
              <a:gd name="connsiteY9" fmla="*/ 5049838 h 5058599"/>
              <a:gd name="connsiteX10" fmla="*/ 8075542 w 9893229"/>
              <a:gd name="connsiteY10" fmla="*/ 4764088 h 5058599"/>
              <a:gd name="connsiteX11" fmla="*/ 3790950 w 9893229"/>
              <a:gd name="connsiteY11" fmla="*/ 4759325 h 5058599"/>
              <a:gd name="connsiteX12" fmla="*/ 3622533 w 9893229"/>
              <a:gd name="connsiteY12" fmla="*/ 5057775 h 5058599"/>
              <a:gd name="connsiteX13" fmla="*/ 2931971 w 9893229"/>
              <a:gd name="connsiteY13" fmla="*/ 5049838 h 5058599"/>
              <a:gd name="connsiteX14" fmla="*/ 2589071 w 9893229"/>
              <a:gd name="connsiteY14" fmla="*/ 4452938 h 5058599"/>
              <a:gd name="connsiteX15" fmla="*/ 2760521 w 9893229"/>
              <a:gd name="connsiteY15" fmla="*/ 4186238 h 5058599"/>
              <a:gd name="connsiteX16" fmla="*/ 619125 w 9893229"/>
              <a:gd name="connsiteY16" fmla="*/ 447393 h 5058599"/>
              <a:gd name="connsiteX17" fmla="*/ 292029 w 9893229"/>
              <a:gd name="connsiteY17" fmla="*/ 438432 h 5058599"/>
              <a:gd name="connsiteX0" fmla="*/ 292029 w 9893229"/>
              <a:gd name="connsiteY0" fmla="*/ 438432 h 5064125"/>
              <a:gd name="connsiteX1" fmla="*/ 0 w 9893229"/>
              <a:gd name="connsiteY1" fmla="*/ 280 h 5064125"/>
              <a:gd name="connsiteX2" fmla="*/ 3593958 w 9893229"/>
              <a:gd name="connsiteY2" fmla="*/ 0 h 5064125"/>
              <a:gd name="connsiteX3" fmla="*/ 6248400 w 9893229"/>
              <a:gd name="connsiteY3" fmla="*/ 0 h 5064125"/>
              <a:gd name="connsiteX4" fmla="*/ 9880458 w 9893229"/>
              <a:gd name="connsiteY4" fmla="*/ 282 h 5064125"/>
              <a:gd name="connsiteX5" fmla="*/ 9893229 w 9893229"/>
              <a:gd name="connsiteY5" fmla="*/ 2800632 h 5064125"/>
              <a:gd name="connsiteX6" fmla="*/ 9126467 w 9893229"/>
              <a:gd name="connsiteY6" fmla="*/ 4148138 h 5064125"/>
              <a:gd name="connsiteX7" fmla="*/ 9270858 w 9893229"/>
              <a:gd name="connsiteY7" fmla="*/ 4457418 h 5064125"/>
              <a:gd name="connsiteX8" fmla="*/ 8931204 w 9893229"/>
              <a:gd name="connsiteY8" fmla="*/ 5064125 h 5064125"/>
              <a:gd name="connsiteX9" fmla="*/ 8256517 w 9893229"/>
              <a:gd name="connsiteY9" fmla="*/ 5049838 h 5064125"/>
              <a:gd name="connsiteX10" fmla="*/ 8075542 w 9893229"/>
              <a:gd name="connsiteY10" fmla="*/ 4764088 h 5064125"/>
              <a:gd name="connsiteX11" fmla="*/ 3790950 w 9893229"/>
              <a:gd name="connsiteY11" fmla="*/ 4759325 h 5064125"/>
              <a:gd name="connsiteX12" fmla="*/ 3622533 w 9893229"/>
              <a:gd name="connsiteY12" fmla="*/ 5057775 h 5064125"/>
              <a:gd name="connsiteX13" fmla="*/ 2931971 w 9893229"/>
              <a:gd name="connsiteY13" fmla="*/ 5049838 h 5064125"/>
              <a:gd name="connsiteX14" fmla="*/ 2589071 w 9893229"/>
              <a:gd name="connsiteY14" fmla="*/ 4452938 h 5064125"/>
              <a:gd name="connsiteX15" fmla="*/ 2760521 w 9893229"/>
              <a:gd name="connsiteY15" fmla="*/ 4186238 h 5064125"/>
              <a:gd name="connsiteX16" fmla="*/ 619125 w 9893229"/>
              <a:gd name="connsiteY16" fmla="*/ 447393 h 5064125"/>
              <a:gd name="connsiteX17" fmla="*/ 292029 w 9893229"/>
              <a:gd name="connsiteY17" fmla="*/ 438432 h 5064125"/>
              <a:gd name="connsiteX0" fmla="*/ 292029 w 9893229"/>
              <a:gd name="connsiteY0" fmla="*/ 438432 h 5064125"/>
              <a:gd name="connsiteX1" fmla="*/ 0 w 9893229"/>
              <a:gd name="connsiteY1" fmla="*/ 280 h 5064125"/>
              <a:gd name="connsiteX2" fmla="*/ 3593958 w 9893229"/>
              <a:gd name="connsiteY2" fmla="*/ 0 h 5064125"/>
              <a:gd name="connsiteX3" fmla="*/ 6248400 w 9893229"/>
              <a:gd name="connsiteY3" fmla="*/ 0 h 5064125"/>
              <a:gd name="connsiteX4" fmla="*/ 9880458 w 9893229"/>
              <a:gd name="connsiteY4" fmla="*/ 282 h 5064125"/>
              <a:gd name="connsiteX5" fmla="*/ 9893229 w 9893229"/>
              <a:gd name="connsiteY5" fmla="*/ 2800632 h 5064125"/>
              <a:gd name="connsiteX6" fmla="*/ 9126467 w 9893229"/>
              <a:gd name="connsiteY6" fmla="*/ 4148138 h 5064125"/>
              <a:gd name="connsiteX7" fmla="*/ 9270858 w 9893229"/>
              <a:gd name="connsiteY7" fmla="*/ 4457418 h 5064125"/>
              <a:gd name="connsiteX8" fmla="*/ 8931204 w 9893229"/>
              <a:gd name="connsiteY8" fmla="*/ 5064125 h 5064125"/>
              <a:gd name="connsiteX9" fmla="*/ 8256517 w 9893229"/>
              <a:gd name="connsiteY9" fmla="*/ 5059363 h 5064125"/>
              <a:gd name="connsiteX10" fmla="*/ 8075542 w 9893229"/>
              <a:gd name="connsiteY10" fmla="*/ 4764088 h 5064125"/>
              <a:gd name="connsiteX11" fmla="*/ 3790950 w 9893229"/>
              <a:gd name="connsiteY11" fmla="*/ 4759325 h 5064125"/>
              <a:gd name="connsiteX12" fmla="*/ 3622533 w 9893229"/>
              <a:gd name="connsiteY12" fmla="*/ 5057775 h 5064125"/>
              <a:gd name="connsiteX13" fmla="*/ 2931971 w 9893229"/>
              <a:gd name="connsiteY13" fmla="*/ 5049838 h 5064125"/>
              <a:gd name="connsiteX14" fmla="*/ 2589071 w 9893229"/>
              <a:gd name="connsiteY14" fmla="*/ 4452938 h 5064125"/>
              <a:gd name="connsiteX15" fmla="*/ 2760521 w 9893229"/>
              <a:gd name="connsiteY15" fmla="*/ 4186238 h 5064125"/>
              <a:gd name="connsiteX16" fmla="*/ 619125 w 9893229"/>
              <a:gd name="connsiteY16" fmla="*/ 447393 h 5064125"/>
              <a:gd name="connsiteX17" fmla="*/ 292029 w 9893229"/>
              <a:gd name="connsiteY17" fmla="*/ 438432 h 5064125"/>
              <a:gd name="connsiteX0" fmla="*/ 292029 w 9893229"/>
              <a:gd name="connsiteY0" fmla="*/ 438432 h 5064125"/>
              <a:gd name="connsiteX1" fmla="*/ 0 w 9893229"/>
              <a:gd name="connsiteY1" fmla="*/ 280 h 5064125"/>
              <a:gd name="connsiteX2" fmla="*/ 3593958 w 9893229"/>
              <a:gd name="connsiteY2" fmla="*/ 0 h 5064125"/>
              <a:gd name="connsiteX3" fmla="*/ 6248400 w 9893229"/>
              <a:gd name="connsiteY3" fmla="*/ 0 h 5064125"/>
              <a:gd name="connsiteX4" fmla="*/ 9880458 w 9893229"/>
              <a:gd name="connsiteY4" fmla="*/ 282 h 5064125"/>
              <a:gd name="connsiteX5" fmla="*/ 9893229 w 9893229"/>
              <a:gd name="connsiteY5" fmla="*/ 2800632 h 5064125"/>
              <a:gd name="connsiteX6" fmla="*/ 9126467 w 9893229"/>
              <a:gd name="connsiteY6" fmla="*/ 4148138 h 5064125"/>
              <a:gd name="connsiteX7" fmla="*/ 9277208 w 9893229"/>
              <a:gd name="connsiteY7" fmla="*/ 4466943 h 5064125"/>
              <a:gd name="connsiteX8" fmla="*/ 8931204 w 9893229"/>
              <a:gd name="connsiteY8" fmla="*/ 5064125 h 5064125"/>
              <a:gd name="connsiteX9" fmla="*/ 8256517 w 9893229"/>
              <a:gd name="connsiteY9" fmla="*/ 5059363 h 5064125"/>
              <a:gd name="connsiteX10" fmla="*/ 8075542 w 9893229"/>
              <a:gd name="connsiteY10" fmla="*/ 4764088 h 5064125"/>
              <a:gd name="connsiteX11" fmla="*/ 3790950 w 9893229"/>
              <a:gd name="connsiteY11" fmla="*/ 4759325 h 5064125"/>
              <a:gd name="connsiteX12" fmla="*/ 3622533 w 9893229"/>
              <a:gd name="connsiteY12" fmla="*/ 5057775 h 5064125"/>
              <a:gd name="connsiteX13" fmla="*/ 2931971 w 9893229"/>
              <a:gd name="connsiteY13" fmla="*/ 5049838 h 5064125"/>
              <a:gd name="connsiteX14" fmla="*/ 2589071 w 9893229"/>
              <a:gd name="connsiteY14" fmla="*/ 4452938 h 5064125"/>
              <a:gd name="connsiteX15" fmla="*/ 2760521 w 9893229"/>
              <a:gd name="connsiteY15" fmla="*/ 4186238 h 5064125"/>
              <a:gd name="connsiteX16" fmla="*/ 619125 w 9893229"/>
              <a:gd name="connsiteY16" fmla="*/ 447393 h 5064125"/>
              <a:gd name="connsiteX17" fmla="*/ 292029 w 9893229"/>
              <a:gd name="connsiteY17" fmla="*/ 438432 h 5064125"/>
              <a:gd name="connsiteX0" fmla="*/ 292029 w 9893229"/>
              <a:gd name="connsiteY0" fmla="*/ 438432 h 5064125"/>
              <a:gd name="connsiteX1" fmla="*/ 0 w 9893229"/>
              <a:gd name="connsiteY1" fmla="*/ 280 h 5064125"/>
              <a:gd name="connsiteX2" fmla="*/ 3593958 w 9893229"/>
              <a:gd name="connsiteY2" fmla="*/ 0 h 5064125"/>
              <a:gd name="connsiteX3" fmla="*/ 6248400 w 9893229"/>
              <a:gd name="connsiteY3" fmla="*/ 0 h 5064125"/>
              <a:gd name="connsiteX4" fmla="*/ 9880458 w 9893229"/>
              <a:gd name="connsiteY4" fmla="*/ 282 h 5064125"/>
              <a:gd name="connsiteX5" fmla="*/ 9893229 w 9893229"/>
              <a:gd name="connsiteY5" fmla="*/ 2800632 h 5064125"/>
              <a:gd name="connsiteX6" fmla="*/ 9126467 w 9893229"/>
              <a:gd name="connsiteY6" fmla="*/ 4148138 h 5064125"/>
              <a:gd name="connsiteX7" fmla="*/ 9277208 w 9893229"/>
              <a:gd name="connsiteY7" fmla="*/ 4466943 h 5064125"/>
              <a:gd name="connsiteX8" fmla="*/ 8931204 w 9893229"/>
              <a:gd name="connsiteY8" fmla="*/ 5064125 h 5064125"/>
              <a:gd name="connsiteX9" fmla="*/ 8256517 w 9893229"/>
              <a:gd name="connsiteY9" fmla="*/ 5059363 h 5064125"/>
              <a:gd name="connsiteX10" fmla="*/ 8075542 w 9893229"/>
              <a:gd name="connsiteY10" fmla="*/ 4764088 h 5064125"/>
              <a:gd name="connsiteX11" fmla="*/ 3790950 w 9893229"/>
              <a:gd name="connsiteY11" fmla="*/ 4759325 h 5064125"/>
              <a:gd name="connsiteX12" fmla="*/ 3622533 w 9893229"/>
              <a:gd name="connsiteY12" fmla="*/ 5057775 h 5064125"/>
              <a:gd name="connsiteX13" fmla="*/ 2938321 w 9893229"/>
              <a:gd name="connsiteY13" fmla="*/ 5056188 h 5064125"/>
              <a:gd name="connsiteX14" fmla="*/ 2589071 w 9893229"/>
              <a:gd name="connsiteY14" fmla="*/ 4452938 h 5064125"/>
              <a:gd name="connsiteX15" fmla="*/ 2760521 w 9893229"/>
              <a:gd name="connsiteY15" fmla="*/ 4186238 h 5064125"/>
              <a:gd name="connsiteX16" fmla="*/ 619125 w 9893229"/>
              <a:gd name="connsiteY16" fmla="*/ 447393 h 5064125"/>
              <a:gd name="connsiteX17" fmla="*/ 292029 w 9893229"/>
              <a:gd name="connsiteY17" fmla="*/ 438432 h 5064125"/>
              <a:gd name="connsiteX0" fmla="*/ 292029 w 9893229"/>
              <a:gd name="connsiteY0" fmla="*/ 438432 h 5064125"/>
              <a:gd name="connsiteX1" fmla="*/ 0 w 9893229"/>
              <a:gd name="connsiteY1" fmla="*/ 280 h 5064125"/>
              <a:gd name="connsiteX2" fmla="*/ 3593958 w 9893229"/>
              <a:gd name="connsiteY2" fmla="*/ 0 h 5064125"/>
              <a:gd name="connsiteX3" fmla="*/ 6248400 w 9893229"/>
              <a:gd name="connsiteY3" fmla="*/ 0 h 5064125"/>
              <a:gd name="connsiteX4" fmla="*/ 9880458 w 9893229"/>
              <a:gd name="connsiteY4" fmla="*/ 282 h 5064125"/>
              <a:gd name="connsiteX5" fmla="*/ 9893229 w 9893229"/>
              <a:gd name="connsiteY5" fmla="*/ 2800632 h 5064125"/>
              <a:gd name="connsiteX6" fmla="*/ 9277208 w 9893229"/>
              <a:gd name="connsiteY6" fmla="*/ 4466943 h 5064125"/>
              <a:gd name="connsiteX7" fmla="*/ 8931204 w 9893229"/>
              <a:gd name="connsiteY7" fmla="*/ 5064125 h 5064125"/>
              <a:gd name="connsiteX8" fmla="*/ 8256517 w 9893229"/>
              <a:gd name="connsiteY8" fmla="*/ 5059363 h 5064125"/>
              <a:gd name="connsiteX9" fmla="*/ 8075542 w 9893229"/>
              <a:gd name="connsiteY9" fmla="*/ 4764088 h 5064125"/>
              <a:gd name="connsiteX10" fmla="*/ 3790950 w 9893229"/>
              <a:gd name="connsiteY10" fmla="*/ 4759325 h 5064125"/>
              <a:gd name="connsiteX11" fmla="*/ 3622533 w 9893229"/>
              <a:gd name="connsiteY11" fmla="*/ 5057775 h 5064125"/>
              <a:gd name="connsiteX12" fmla="*/ 2938321 w 9893229"/>
              <a:gd name="connsiteY12" fmla="*/ 5056188 h 5064125"/>
              <a:gd name="connsiteX13" fmla="*/ 2589071 w 9893229"/>
              <a:gd name="connsiteY13" fmla="*/ 4452938 h 5064125"/>
              <a:gd name="connsiteX14" fmla="*/ 2760521 w 9893229"/>
              <a:gd name="connsiteY14" fmla="*/ 4186238 h 5064125"/>
              <a:gd name="connsiteX15" fmla="*/ 619125 w 9893229"/>
              <a:gd name="connsiteY15" fmla="*/ 447393 h 5064125"/>
              <a:gd name="connsiteX16" fmla="*/ 292029 w 9893229"/>
              <a:gd name="connsiteY16" fmla="*/ 438432 h 5064125"/>
              <a:gd name="connsiteX0" fmla="*/ 292029 w 9893229"/>
              <a:gd name="connsiteY0" fmla="*/ 438432 h 5064125"/>
              <a:gd name="connsiteX1" fmla="*/ 0 w 9893229"/>
              <a:gd name="connsiteY1" fmla="*/ 280 h 5064125"/>
              <a:gd name="connsiteX2" fmla="*/ 3593958 w 9893229"/>
              <a:gd name="connsiteY2" fmla="*/ 0 h 5064125"/>
              <a:gd name="connsiteX3" fmla="*/ 6248400 w 9893229"/>
              <a:gd name="connsiteY3" fmla="*/ 0 h 5064125"/>
              <a:gd name="connsiteX4" fmla="*/ 9880458 w 9893229"/>
              <a:gd name="connsiteY4" fmla="*/ 282 h 5064125"/>
              <a:gd name="connsiteX5" fmla="*/ 9893229 w 9893229"/>
              <a:gd name="connsiteY5" fmla="*/ 2800632 h 5064125"/>
              <a:gd name="connsiteX6" fmla="*/ 8931204 w 9893229"/>
              <a:gd name="connsiteY6" fmla="*/ 5064125 h 5064125"/>
              <a:gd name="connsiteX7" fmla="*/ 8256517 w 9893229"/>
              <a:gd name="connsiteY7" fmla="*/ 5059363 h 5064125"/>
              <a:gd name="connsiteX8" fmla="*/ 8075542 w 9893229"/>
              <a:gd name="connsiteY8" fmla="*/ 4764088 h 5064125"/>
              <a:gd name="connsiteX9" fmla="*/ 3790950 w 9893229"/>
              <a:gd name="connsiteY9" fmla="*/ 4759325 h 5064125"/>
              <a:gd name="connsiteX10" fmla="*/ 3622533 w 9893229"/>
              <a:gd name="connsiteY10" fmla="*/ 5057775 h 5064125"/>
              <a:gd name="connsiteX11" fmla="*/ 2938321 w 9893229"/>
              <a:gd name="connsiteY11" fmla="*/ 5056188 h 5064125"/>
              <a:gd name="connsiteX12" fmla="*/ 2589071 w 9893229"/>
              <a:gd name="connsiteY12" fmla="*/ 4452938 h 5064125"/>
              <a:gd name="connsiteX13" fmla="*/ 2760521 w 9893229"/>
              <a:gd name="connsiteY13" fmla="*/ 4186238 h 5064125"/>
              <a:gd name="connsiteX14" fmla="*/ 619125 w 9893229"/>
              <a:gd name="connsiteY14" fmla="*/ 447393 h 5064125"/>
              <a:gd name="connsiteX15" fmla="*/ 292029 w 9893229"/>
              <a:gd name="connsiteY15" fmla="*/ 438432 h 5064125"/>
              <a:gd name="connsiteX0" fmla="*/ 292029 w 9880458"/>
              <a:gd name="connsiteY0" fmla="*/ 438432 h 5064125"/>
              <a:gd name="connsiteX1" fmla="*/ 0 w 9880458"/>
              <a:gd name="connsiteY1" fmla="*/ 280 h 5064125"/>
              <a:gd name="connsiteX2" fmla="*/ 3593958 w 9880458"/>
              <a:gd name="connsiteY2" fmla="*/ 0 h 5064125"/>
              <a:gd name="connsiteX3" fmla="*/ 6248400 w 9880458"/>
              <a:gd name="connsiteY3" fmla="*/ 0 h 5064125"/>
              <a:gd name="connsiteX4" fmla="*/ 9880458 w 9880458"/>
              <a:gd name="connsiteY4" fmla="*/ 282 h 5064125"/>
              <a:gd name="connsiteX5" fmla="*/ 8931204 w 9880458"/>
              <a:gd name="connsiteY5" fmla="*/ 5064125 h 5064125"/>
              <a:gd name="connsiteX6" fmla="*/ 8256517 w 9880458"/>
              <a:gd name="connsiteY6" fmla="*/ 5059363 h 5064125"/>
              <a:gd name="connsiteX7" fmla="*/ 8075542 w 9880458"/>
              <a:gd name="connsiteY7" fmla="*/ 4764088 h 5064125"/>
              <a:gd name="connsiteX8" fmla="*/ 3790950 w 9880458"/>
              <a:gd name="connsiteY8" fmla="*/ 4759325 h 5064125"/>
              <a:gd name="connsiteX9" fmla="*/ 3622533 w 9880458"/>
              <a:gd name="connsiteY9" fmla="*/ 5057775 h 5064125"/>
              <a:gd name="connsiteX10" fmla="*/ 2938321 w 9880458"/>
              <a:gd name="connsiteY10" fmla="*/ 5056188 h 5064125"/>
              <a:gd name="connsiteX11" fmla="*/ 2589071 w 9880458"/>
              <a:gd name="connsiteY11" fmla="*/ 4452938 h 5064125"/>
              <a:gd name="connsiteX12" fmla="*/ 2760521 w 9880458"/>
              <a:gd name="connsiteY12" fmla="*/ 4186238 h 5064125"/>
              <a:gd name="connsiteX13" fmla="*/ 619125 w 9880458"/>
              <a:gd name="connsiteY13" fmla="*/ 447393 h 5064125"/>
              <a:gd name="connsiteX14" fmla="*/ 292029 w 9880458"/>
              <a:gd name="connsiteY14" fmla="*/ 438432 h 5064125"/>
              <a:gd name="connsiteX0" fmla="*/ 292029 w 9880458"/>
              <a:gd name="connsiteY0" fmla="*/ 438432 h 5064125"/>
              <a:gd name="connsiteX1" fmla="*/ 0 w 9880458"/>
              <a:gd name="connsiteY1" fmla="*/ 280 h 5064125"/>
              <a:gd name="connsiteX2" fmla="*/ 3593958 w 9880458"/>
              <a:gd name="connsiteY2" fmla="*/ 0 h 5064125"/>
              <a:gd name="connsiteX3" fmla="*/ 9880458 w 9880458"/>
              <a:gd name="connsiteY3" fmla="*/ 282 h 5064125"/>
              <a:gd name="connsiteX4" fmla="*/ 8931204 w 9880458"/>
              <a:gd name="connsiteY4" fmla="*/ 5064125 h 5064125"/>
              <a:gd name="connsiteX5" fmla="*/ 8256517 w 9880458"/>
              <a:gd name="connsiteY5" fmla="*/ 5059363 h 5064125"/>
              <a:gd name="connsiteX6" fmla="*/ 8075542 w 9880458"/>
              <a:gd name="connsiteY6" fmla="*/ 4764088 h 5064125"/>
              <a:gd name="connsiteX7" fmla="*/ 3790950 w 9880458"/>
              <a:gd name="connsiteY7" fmla="*/ 4759325 h 5064125"/>
              <a:gd name="connsiteX8" fmla="*/ 3622533 w 9880458"/>
              <a:gd name="connsiteY8" fmla="*/ 5057775 h 5064125"/>
              <a:gd name="connsiteX9" fmla="*/ 2938321 w 9880458"/>
              <a:gd name="connsiteY9" fmla="*/ 5056188 h 5064125"/>
              <a:gd name="connsiteX10" fmla="*/ 2589071 w 9880458"/>
              <a:gd name="connsiteY10" fmla="*/ 4452938 h 5064125"/>
              <a:gd name="connsiteX11" fmla="*/ 2760521 w 9880458"/>
              <a:gd name="connsiteY11" fmla="*/ 4186238 h 5064125"/>
              <a:gd name="connsiteX12" fmla="*/ 619125 w 9880458"/>
              <a:gd name="connsiteY12" fmla="*/ 447393 h 5064125"/>
              <a:gd name="connsiteX13" fmla="*/ 292029 w 9880458"/>
              <a:gd name="connsiteY13" fmla="*/ 438432 h 5064125"/>
              <a:gd name="connsiteX0" fmla="*/ 292029 w 9880458"/>
              <a:gd name="connsiteY0" fmla="*/ 438152 h 5063845"/>
              <a:gd name="connsiteX1" fmla="*/ 0 w 9880458"/>
              <a:gd name="connsiteY1" fmla="*/ 0 h 5063845"/>
              <a:gd name="connsiteX2" fmla="*/ 9880458 w 9880458"/>
              <a:gd name="connsiteY2" fmla="*/ 2 h 5063845"/>
              <a:gd name="connsiteX3" fmla="*/ 8931204 w 9880458"/>
              <a:gd name="connsiteY3" fmla="*/ 5063845 h 5063845"/>
              <a:gd name="connsiteX4" fmla="*/ 8256517 w 9880458"/>
              <a:gd name="connsiteY4" fmla="*/ 5059083 h 5063845"/>
              <a:gd name="connsiteX5" fmla="*/ 8075542 w 9880458"/>
              <a:gd name="connsiteY5" fmla="*/ 4763808 h 5063845"/>
              <a:gd name="connsiteX6" fmla="*/ 3790950 w 9880458"/>
              <a:gd name="connsiteY6" fmla="*/ 4759045 h 5063845"/>
              <a:gd name="connsiteX7" fmla="*/ 3622533 w 9880458"/>
              <a:gd name="connsiteY7" fmla="*/ 5057495 h 5063845"/>
              <a:gd name="connsiteX8" fmla="*/ 2938321 w 9880458"/>
              <a:gd name="connsiteY8" fmla="*/ 5055908 h 5063845"/>
              <a:gd name="connsiteX9" fmla="*/ 2589071 w 9880458"/>
              <a:gd name="connsiteY9" fmla="*/ 4452658 h 5063845"/>
              <a:gd name="connsiteX10" fmla="*/ 2760521 w 9880458"/>
              <a:gd name="connsiteY10" fmla="*/ 4185958 h 5063845"/>
              <a:gd name="connsiteX11" fmla="*/ 619125 w 9880458"/>
              <a:gd name="connsiteY11" fmla="*/ 447113 h 5063845"/>
              <a:gd name="connsiteX12" fmla="*/ 292029 w 9880458"/>
              <a:gd name="connsiteY12" fmla="*/ 438152 h 5063845"/>
              <a:gd name="connsiteX0" fmla="*/ 292029 w 9880458"/>
              <a:gd name="connsiteY0" fmla="*/ 438152 h 5063845"/>
              <a:gd name="connsiteX1" fmla="*/ 0 w 9880458"/>
              <a:gd name="connsiteY1" fmla="*/ 0 h 5063845"/>
              <a:gd name="connsiteX2" fmla="*/ 9880458 w 9880458"/>
              <a:gd name="connsiteY2" fmla="*/ 2 h 5063845"/>
              <a:gd name="connsiteX3" fmla="*/ 8931204 w 9880458"/>
              <a:gd name="connsiteY3" fmla="*/ 5063845 h 5063845"/>
              <a:gd name="connsiteX4" fmla="*/ 8256517 w 9880458"/>
              <a:gd name="connsiteY4" fmla="*/ 5059083 h 5063845"/>
              <a:gd name="connsiteX5" fmla="*/ 8075542 w 9880458"/>
              <a:gd name="connsiteY5" fmla="*/ 4763808 h 5063845"/>
              <a:gd name="connsiteX6" fmla="*/ 3790950 w 9880458"/>
              <a:gd name="connsiteY6" fmla="*/ 4759045 h 5063845"/>
              <a:gd name="connsiteX7" fmla="*/ 3622533 w 9880458"/>
              <a:gd name="connsiteY7" fmla="*/ 5057495 h 5063845"/>
              <a:gd name="connsiteX8" fmla="*/ 2938321 w 9880458"/>
              <a:gd name="connsiteY8" fmla="*/ 5055908 h 5063845"/>
              <a:gd name="connsiteX9" fmla="*/ 2589071 w 9880458"/>
              <a:gd name="connsiteY9" fmla="*/ 4452658 h 5063845"/>
              <a:gd name="connsiteX10" fmla="*/ 2768141 w 9880458"/>
              <a:gd name="connsiteY10" fmla="*/ 4163098 h 5063845"/>
              <a:gd name="connsiteX11" fmla="*/ 619125 w 9880458"/>
              <a:gd name="connsiteY11" fmla="*/ 447113 h 5063845"/>
              <a:gd name="connsiteX12" fmla="*/ 292029 w 9880458"/>
              <a:gd name="connsiteY12" fmla="*/ 438152 h 5063845"/>
              <a:gd name="connsiteX0" fmla="*/ 292029 w 9880458"/>
              <a:gd name="connsiteY0" fmla="*/ 438152 h 5063845"/>
              <a:gd name="connsiteX1" fmla="*/ 0 w 9880458"/>
              <a:gd name="connsiteY1" fmla="*/ 0 h 5063845"/>
              <a:gd name="connsiteX2" fmla="*/ 9880458 w 9880458"/>
              <a:gd name="connsiteY2" fmla="*/ 2 h 5063845"/>
              <a:gd name="connsiteX3" fmla="*/ 8931204 w 9880458"/>
              <a:gd name="connsiteY3" fmla="*/ 5063845 h 5063845"/>
              <a:gd name="connsiteX4" fmla="*/ 8256517 w 9880458"/>
              <a:gd name="connsiteY4" fmla="*/ 5059083 h 5063845"/>
              <a:gd name="connsiteX5" fmla="*/ 8075542 w 9880458"/>
              <a:gd name="connsiteY5" fmla="*/ 4763808 h 5063845"/>
              <a:gd name="connsiteX6" fmla="*/ 3790950 w 9880458"/>
              <a:gd name="connsiteY6" fmla="*/ 4759045 h 5063845"/>
              <a:gd name="connsiteX7" fmla="*/ 3622533 w 9880458"/>
              <a:gd name="connsiteY7" fmla="*/ 5057495 h 5063845"/>
              <a:gd name="connsiteX8" fmla="*/ 2938321 w 9880458"/>
              <a:gd name="connsiteY8" fmla="*/ 5055908 h 5063845"/>
              <a:gd name="connsiteX9" fmla="*/ 2596691 w 9880458"/>
              <a:gd name="connsiteY9" fmla="*/ 4467898 h 5063845"/>
              <a:gd name="connsiteX10" fmla="*/ 2768141 w 9880458"/>
              <a:gd name="connsiteY10" fmla="*/ 4163098 h 5063845"/>
              <a:gd name="connsiteX11" fmla="*/ 619125 w 9880458"/>
              <a:gd name="connsiteY11" fmla="*/ 447113 h 5063845"/>
              <a:gd name="connsiteX12" fmla="*/ 292029 w 9880458"/>
              <a:gd name="connsiteY12" fmla="*/ 438152 h 5063845"/>
              <a:gd name="connsiteX0" fmla="*/ 292029 w 8931204"/>
              <a:gd name="connsiteY0" fmla="*/ 438152 h 5063845"/>
              <a:gd name="connsiteX1" fmla="*/ 0 w 8931204"/>
              <a:gd name="connsiteY1" fmla="*/ 0 h 5063845"/>
              <a:gd name="connsiteX2" fmla="*/ 8737458 w 8931204"/>
              <a:gd name="connsiteY2" fmla="*/ 205742 h 5063845"/>
              <a:gd name="connsiteX3" fmla="*/ 8931204 w 8931204"/>
              <a:gd name="connsiteY3" fmla="*/ 5063845 h 5063845"/>
              <a:gd name="connsiteX4" fmla="*/ 8256517 w 8931204"/>
              <a:gd name="connsiteY4" fmla="*/ 5059083 h 5063845"/>
              <a:gd name="connsiteX5" fmla="*/ 8075542 w 8931204"/>
              <a:gd name="connsiteY5" fmla="*/ 4763808 h 5063845"/>
              <a:gd name="connsiteX6" fmla="*/ 3790950 w 8931204"/>
              <a:gd name="connsiteY6" fmla="*/ 4759045 h 5063845"/>
              <a:gd name="connsiteX7" fmla="*/ 3622533 w 8931204"/>
              <a:gd name="connsiteY7" fmla="*/ 5057495 h 5063845"/>
              <a:gd name="connsiteX8" fmla="*/ 2938321 w 8931204"/>
              <a:gd name="connsiteY8" fmla="*/ 5055908 h 5063845"/>
              <a:gd name="connsiteX9" fmla="*/ 2596691 w 8931204"/>
              <a:gd name="connsiteY9" fmla="*/ 4467898 h 5063845"/>
              <a:gd name="connsiteX10" fmla="*/ 2768141 w 8931204"/>
              <a:gd name="connsiteY10" fmla="*/ 4163098 h 5063845"/>
              <a:gd name="connsiteX11" fmla="*/ 619125 w 8931204"/>
              <a:gd name="connsiteY11" fmla="*/ 447113 h 5063845"/>
              <a:gd name="connsiteX12" fmla="*/ 292029 w 8931204"/>
              <a:gd name="connsiteY12" fmla="*/ 438152 h 5063845"/>
              <a:gd name="connsiteX0" fmla="*/ 292029 w 8931204"/>
              <a:gd name="connsiteY0" fmla="*/ 445770 h 5071463"/>
              <a:gd name="connsiteX1" fmla="*/ 0 w 8931204"/>
              <a:gd name="connsiteY1" fmla="*/ 7618 h 5071463"/>
              <a:gd name="connsiteX2" fmla="*/ 8927958 w 8931204"/>
              <a:gd name="connsiteY2" fmla="*/ 0 h 5071463"/>
              <a:gd name="connsiteX3" fmla="*/ 8931204 w 8931204"/>
              <a:gd name="connsiteY3" fmla="*/ 5071463 h 5071463"/>
              <a:gd name="connsiteX4" fmla="*/ 8256517 w 8931204"/>
              <a:gd name="connsiteY4" fmla="*/ 5066701 h 5071463"/>
              <a:gd name="connsiteX5" fmla="*/ 8075542 w 8931204"/>
              <a:gd name="connsiteY5" fmla="*/ 4771426 h 5071463"/>
              <a:gd name="connsiteX6" fmla="*/ 3790950 w 8931204"/>
              <a:gd name="connsiteY6" fmla="*/ 4766663 h 5071463"/>
              <a:gd name="connsiteX7" fmla="*/ 3622533 w 8931204"/>
              <a:gd name="connsiteY7" fmla="*/ 5065113 h 5071463"/>
              <a:gd name="connsiteX8" fmla="*/ 2938321 w 8931204"/>
              <a:gd name="connsiteY8" fmla="*/ 5063526 h 5071463"/>
              <a:gd name="connsiteX9" fmla="*/ 2596691 w 8931204"/>
              <a:gd name="connsiteY9" fmla="*/ 4475516 h 5071463"/>
              <a:gd name="connsiteX10" fmla="*/ 2768141 w 8931204"/>
              <a:gd name="connsiteY10" fmla="*/ 4170716 h 5071463"/>
              <a:gd name="connsiteX11" fmla="*/ 619125 w 8931204"/>
              <a:gd name="connsiteY11" fmla="*/ 454731 h 5071463"/>
              <a:gd name="connsiteX12" fmla="*/ 292029 w 8931204"/>
              <a:gd name="connsiteY12" fmla="*/ 445770 h 5071463"/>
              <a:gd name="connsiteX0" fmla="*/ 299649 w 8938824"/>
              <a:gd name="connsiteY0" fmla="*/ 453392 h 5079085"/>
              <a:gd name="connsiteX1" fmla="*/ 0 w 8938824"/>
              <a:gd name="connsiteY1" fmla="*/ 0 h 5079085"/>
              <a:gd name="connsiteX2" fmla="*/ 8935578 w 8938824"/>
              <a:gd name="connsiteY2" fmla="*/ 7622 h 5079085"/>
              <a:gd name="connsiteX3" fmla="*/ 8938824 w 8938824"/>
              <a:gd name="connsiteY3" fmla="*/ 5079085 h 5079085"/>
              <a:gd name="connsiteX4" fmla="*/ 8264137 w 8938824"/>
              <a:gd name="connsiteY4" fmla="*/ 5074323 h 5079085"/>
              <a:gd name="connsiteX5" fmla="*/ 8083162 w 8938824"/>
              <a:gd name="connsiteY5" fmla="*/ 4779048 h 5079085"/>
              <a:gd name="connsiteX6" fmla="*/ 3798570 w 8938824"/>
              <a:gd name="connsiteY6" fmla="*/ 4774285 h 5079085"/>
              <a:gd name="connsiteX7" fmla="*/ 3630153 w 8938824"/>
              <a:gd name="connsiteY7" fmla="*/ 5072735 h 5079085"/>
              <a:gd name="connsiteX8" fmla="*/ 2945941 w 8938824"/>
              <a:gd name="connsiteY8" fmla="*/ 5071148 h 5079085"/>
              <a:gd name="connsiteX9" fmla="*/ 2604311 w 8938824"/>
              <a:gd name="connsiteY9" fmla="*/ 4483138 h 5079085"/>
              <a:gd name="connsiteX10" fmla="*/ 2775761 w 8938824"/>
              <a:gd name="connsiteY10" fmla="*/ 4178338 h 5079085"/>
              <a:gd name="connsiteX11" fmla="*/ 626745 w 8938824"/>
              <a:gd name="connsiteY11" fmla="*/ 462353 h 5079085"/>
              <a:gd name="connsiteX12" fmla="*/ 299649 w 8938824"/>
              <a:gd name="connsiteY12" fmla="*/ 453392 h 5079085"/>
              <a:gd name="connsiteX0" fmla="*/ 299649 w 8943198"/>
              <a:gd name="connsiteY0" fmla="*/ 453392 h 5079085"/>
              <a:gd name="connsiteX1" fmla="*/ 0 w 8943198"/>
              <a:gd name="connsiteY1" fmla="*/ 0 h 5079085"/>
              <a:gd name="connsiteX2" fmla="*/ 8943198 w 8943198"/>
              <a:gd name="connsiteY2" fmla="*/ 2 h 5079085"/>
              <a:gd name="connsiteX3" fmla="*/ 8938824 w 8943198"/>
              <a:gd name="connsiteY3" fmla="*/ 5079085 h 5079085"/>
              <a:gd name="connsiteX4" fmla="*/ 8264137 w 8943198"/>
              <a:gd name="connsiteY4" fmla="*/ 5074323 h 5079085"/>
              <a:gd name="connsiteX5" fmla="*/ 8083162 w 8943198"/>
              <a:gd name="connsiteY5" fmla="*/ 4779048 h 5079085"/>
              <a:gd name="connsiteX6" fmla="*/ 3798570 w 8943198"/>
              <a:gd name="connsiteY6" fmla="*/ 4774285 h 5079085"/>
              <a:gd name="connsiteX7" fmla="*/ 3630153 w 8943198"/>
              <a:gd name="connsiteY7" fmla="*/ 5072735 h 5079085"/>
              <a:gd name="connsiteX8" fmla="*/ 2945941 w 8943198"/>
              <a:gd name="connsiteY8" fmla="*/ 5071148 h 5079085"/>
              <a:gd name="connsiteX9" fmla="*/ 2604311 w 8943198"/>
              <a:gd name="connsiteY9" fmla="*/ 4483138 h 5079085"/>
              <a:gd name="connsiteX10" fmla="*/ 2775761 w 8943198"/>
              <a:gd name="connsiteY10" fmla="*/ 4178338 h 5079085"/>
              <a:gd name="connsiteX11" fmla="*/ 626745 w 8943198"/>
              <a:gd name="connsiteY11" fmla="*/ 462353 h 5079085"/>
              <a:gd name="connsiteX12" fmla="*/ 299649 w 8943198"/>
              <a:gd name="connsiteY12" fmla="*/ 453392 h 5079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943198" h="5079085">
                <a:moveTo>
                  <a:pt x="299649" y="453392"/>
                </a:moveTo>
                <a:lnTo>
                  <a:pt x="0" y="0"/>
                </a:lnTo>
                <a:lnTo>
                  <a:pt x="8943198" y="2"/>
                </a:lnTo>
                <a:lnTo>
                  <a:pt x="8938824" y="5079085"/>
                </a:lnTo>
                <a:lnTo>
                  <a:pt x="8264137" y="5074323"/>
                </a:lnTo>
                <a:lnTo>
                  <a:pt x="8083162" y="4779048"/>
                </a:lnTo>
                <a:lnTo>
                  <a:pt x="3798570" y="4774285"/>
                </a:lnTo>
                <a:lnTo>
                  <a:pt x="3630153" y="5072735"/>
                </a:lnTo>
                <a:lnTo>
                  <a:pt x="2945941" y="5071148"/>
                </a:lnTo>
                <a:lnTo>
                  <a:pt x="2604311" y="4483138"/>
                </a:lnTo>
                <a:lnTo>
                  <a:pt x="2775761" y="4178338"/>
                </a:lnTo>
                <a:lnTo>
                  <a:pt x="626745" y="462353"/>
                </a:lnTo>
                <a:lnTo>
                  <a:pt x="299649" y="453392"/>
                </a:lnTo>
                <a:close/>
              </a:path>
            </a:pathLst>
          </a:custGeom>
          <a:solidFill>
            <a:schemeClr val="tx2">
              <a:lumMod val="20000"/>
              <a:lumOff val="80000"/>
            </a:schemeClr>
          </a:solidFill>
        </p:spPr>
        <p:txBody>
          <a:bodyPr anchor="ctr"/>
          <a:lstStyle>
            <a:lvl1pPr marL="0" indent="0" algn="ctr">
              <a:buNone/>
              <a:tabLst>
                <a:tab pos="3048000" algn="l"/>
              </a:tabLst>
              <a:defRPr>
                <a:solidFill>
                  <a:schemeClr val="accent1"/>
                </a:solidFill>
              </a:defRPr>
            </a:lvl1pPr>
          </a:lstStyle>
          <a:p>
            <a:endParaRPr lang="en-AU" dirty="0"/>
          </a:p>
        </p:txBody>
      </p:sp>
      <p:sp>
        <p:nvSpPr>
          <p:cNvPr id="2" name="Title 1">
            <a:extLst>
              <a:ext uri="{FF2B5EF4-FFF2-40B4-BE49-F238E27FC236}">
                <a16:creationId xmlns:a16="http://schemas.microsoft.com/office/drawing/2014/main" id="{FEDE9022-4E91-4AE1-9B32-52DF7FA0F1BB}"/>
              </a:ext>
            </a:extLst>
          </p:cNvPr>
          <p:cNvSpPr>
            <a:spLocks noGrp="1"/>
          </p:cNvSpPr>
          <p:nvPr>
            <p:ph type="ctrTitle" hasCustomPrompt="1"/>
          </p:nvPr>
        </p:nvSpPr>
        <p:spPr>
          <a:xfrm>
            <a:off x="520700" y="1112520"/>
            <a:ext cx="3263900" cy="4137660"/>
          </a:xfrm>
          <a:prstGeom prst="rect">
            <a:avLst/>
          </a:prstGeom>
        </p:spPr>
        <p:txBody>
          <a:bodyPr anchor="ctr">
            <a:normAutofit/>
          </a:bodyPr>
          <a:lstStyle>
            <a:lvl1pPr algn="l">
              <a:defRPr sz="5400"/>
            </a:lvl1pPr>
          </a:lstStyle>
          <a:p>
            <a:r>
              <a:rPr lang="en-US" dirty="0"/>
              <a:t>Divider Title</a:t>
            </a:r>
            <a:endParaRPr lang="en-AU" dirty="0"/>
          </a:p>
        </p:txBody>
      </p:sp>
      <p:sp>
        <p:nvSpPr>
          <p:cNvPr id="3" name="Footer Placeholder 2"/>
          <p:cNvSpPr>
            <a:spLocks noGrp="1"/>
          </p:cNvSpPr>
          <p:nvPr>
            <p:ph type="ftr" sz="quarter" idx="11"/>
          </p:nvPr>
        </p:nvSpPr>
        <p:spPr/>
        <p:txBody>
          <a:bodyPr/>
          <a:lstStyle/>
          <a:p>
            <a:r>
              <a:rPr lang="en-AU"/>
              <a:t>Presentation title | Presenter name</a:t>
            </a:r>
            <a:endParaRPr lang="en-AU" dirty="0"/>
          </a:p>
        </p:txBody>
      </p:sp>
      <p:sp>
        <p:nvSpPr>
          <p:cNvPr id="4" name="Slide Number Placeholder 3"/>
          <p:cNvSpPr>
            <a:spLocks noGrp="1"/>
          </p:cNvSpPr>
          <p:nvPr>
            <p:ph type="sldNum" sz="quarter" idx="12"/>
          </p:nvPr>
        </p:nvSpPr>
        <p:spPr/>
        <p:txBody>
          <a:bodyPr/>
          <a:lstStyle/>
          <a:p>
            <a:fld id="{FFF7CBAA-22EA-41CE-9725-C57ED0CEBC27}" type="slidenum">
              <a:rPr lang="en-AU" smtClean="0"/>
              <a:pPr/>
              <a:t>‹#›</a:t>
            </a:fld>
            <a:r>
              <a:rPr lang="en-AU"/>
              <a:t>  |</a:t>
            </a:r>
            <a:endParaRPr lang="en-AU" dirty="0"/>
          </a:p>
        </p:txBody>
      </p:sp>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l="19438" t="5331" r="7875" b="20372"/>
          <a:stretch/>
        </p:blipFill>
        <p:spPr>
          <a:xfrm>
            <a:off x="3322320" y="365760"/>
            <a:ext cx="8862060" cy="5097780"/>
          </a:xfrm>
          <a:prstGeom prst="rect">
            <a:avLst/>
          </a:prstGeom>
        </p:spPr>
      </p:pic>
    </p:spTree>
    <p:extLst>
      <p:ext uri="{BB962C8B-B14F-4D97-AF65-F5344CB8AC3E}">
        <p14:creationId xmlns:p14="http://schemas.microsoft.com/office/powerpoint/2010/main" val="54341062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1 Title and Content + background">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l="51539" b="28194"/>
          <a:stretch/>
        </p:blipFill>
        <p:spPr>
          <a:xfrm>
            <a:off x="6286500" y="0"/>
            <a:ext cx="5905499" cy="4924425"/>
          </a:xfrm>
          <a:prstGeom prst="rect">
            <a:avLst/>
          </a:prstGeom>
        </p:spPr>
      </p:pic>
      <p:sp>
        <p:nvSpPr>
          <p:cNvPr id="2" name="Title 1">
            <a:extLst>
              <a:ext uri="{FF2B5EF4-FFF2-40B4-BE49-F238E27FC236}">
                <a16:creationId xmlns:a16="http://schemas.microsoft.com/office/drawing/2014/main" id="{BC7D2BE9-1391-4B0E-80B9-EFB0D78A6A29}"/>
              </a:ext>
            </a:extLst>
          </p:cNvPr>
          <p:cNvSpPr>
            <a:spLocks noGrp="1"/>
          </p:cNvSpPr>
          <p:nvPr>
            <p:ph type="title"/>
          </p:nvPr>
        </p:nvSpPr>
        <p:spPr>
          <a:xfrm>
            <a:off x="558800" y="365125"/>
            <a:ext cx="9173675" cy="739775"/>
          </a:xfrm>
        </p:spPr>
        <p:txBody>
          <a:bodyPr/>
          <a:lstStyle/>
          <a:p>
            <a:r>
              <a:rPr lang="en-US"/>
              <a:t>Click to edit Master title style</a:t>
            </a:r>
            <a:endParaRPr lang="en-AU"/>
          </a:p>
        </p:txBody>
      </p:sp>
      <p:sp>
        <p:nvSpPr>
          <p:cNvPr id="4" name="Footer Placeholder 3"/>
          <p:cNvSpPr>
            <a:spLocks noGrp="1"/>
          </p:cNvSpPr>
          <p:nvPr>
            <p:ph type="ftr" sz="quarter" idx="11"/>
          </p:nvPr>
        </p:nvSpPr>
        <p:spPr/>
        <p:txBody>
          <a:bodyPr/>
          <a:lstStyle/>
          <a:p>
            <a:r>
              <a:rPr lang="en-AU"/>
              <a:t>Presentation title | Presenter name</a:t>
            </a:r>
            <a:endParaRPr lang="en-AU" dirty="0"/>
          </a:p>
        </p:txBody>
      </p:sp>
      <p:sp>
        <p:nvSpPr>
          <p:cNvPr id="5" name="Slide Number Placeholder 4"/>
          <p:cNvSpPr>
            <a:spLocks noGrp="1"/>
          </p:cNvSpPr>
          <p:nvPr>
            <p:ph type="sldNum" sz="quarter" idx="12"/>
          </p:nvPr>
        </p:nvSpPr>
        <p:spPr/>
        <p:txBody>
          <a:bodyPr/>
          <a:lstStyle/>
          <a:p>
            <a:fld id="{FFF7CBAA-22EA-41CE-9725-C57ED0CEBC27}" type="slidenum">
              <a:rPr lang="en-AU" smtClean="0"/>
              <a:pPr/>
              <a:t>‹#›</a:t>
            </a:fld>
            <a:r>
              <a:rPr lang="en-AU"/>
              <a:t>  |</a:t>
            </a:r>
            <a:endParaRPr lang="en-AU" dirty="0"/>
          </a:p>
        </p:txBody>
      </p:sp>
      <p:sp>
        <p:nvSpPr>
          <p:cNvPr id="7" name="Content Placeholder 2">
            <a:extLst>
              <a:ext uri="{FF2B5EF4-FFF2-40B4-BE49-F238E27FC236}">
                <a16:creationId xmlns:a16="http://schemas.microsoft.com/office/drawing/2014/main" id="{978187F0-1597-414C-8CB5-4B97FBD7EE66}"/>
              </a:ext>
            </a:extLst>
          </p:cNvPr>
          <p:cNvSpPr>
            <a:spLocks noGrp="1"/>
          </p:cNvSpPr>
          <p:nvPr>
            <p:ph idx="1"/>
          </p:nvPr>
        </p:nvSpPr>
        <p:spPr>
          <a:xfrm>
            <a:off x="558800" y="1676401"/>
            <a:ext cx="6571465" cy="4114800"/>
          </a:xfrm>
        </p:spPr>
        <p:txBody>
          <a:bodyPr/>
          <a:lstStyle>
            <a:lvl1pPr>
              <a:defRPr>
                <a:solidFill>
                  <a:schemeClr val="bg1"/>
                </a:solidFill>
              </a:defRPr>
            </a:lvl1pPr>
            <a:lvl2pPr>
              <a:defRPr sz="2000">
                <a:solidFill>
                  <a:schemeClr val="bg1"/>
                </a:solidFill>
              </a:defRPr>
            </a:lvl2pPr>
            <a:lvl3pPr>
              <a:defRPr sz="1800">
                <a:solidFill>
                  <a:schemeClr val="bg1"/>
                </a:solidFill>
              </a:defRPr>
            </a:lvl3pPr>
            <a:lvl4pPr>
              <a:defRPr sz="1800">
                <a:solidFill>
                  <a:schemeClr val="bg1"/>
                </a:solidFill>
              </a:defRPr>
            </a:lvl4pPr>
            <a:lvl5pPr marL="1257300" indent="-266700">
              <a:defRPr sz="1800">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Tree>
    <p:extLst>
      <p:ext uri="{BB962C8B-B14F-4D97-AF65-F5344CB8AC3E}">
        <p14:creationId xmlns:p14="http://schemas.microsoft.com/office/powerpoint/2010/main" val="40808785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2 Title and Content + background">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l="67188" b="19345"/>
          <a:stretch/>
        </p:blipFill>
        <p:spPr>
          <a:xfrm>
            <a:off x="8191500" y="0"/>
            <a:ext cx="4000500" cy="5534026"/>
          </a:xfrm>
          <a:prstGeom prst="rect">
            <a:avLst/>
          </a:prstGeom>
        </p:spPr>
      </p:pic>
      <p:sp>
        <p:nvSpPr>
          <p:cNvPr id="2" name="Title 1">
            <a:extLst>
              <a:ext uri="{FF2B5EF4-FFF2-40B4-BE49-F238E27FC236}">
                <a16:creationId xmlns:a16="http://schemas.microsoft.com/office/drawing/2014/main" id="{BC7D2BE9-1391-4B0E-80B9-EFB0D78A6A29}"/>
              </a:ext>
            </a:extLst>
          </p:cNvPr>
          <p:cNvSpPr>
            <a:spLocks noGrp="1"/>
          </p:cNvSpPr>
          <p:nvPr>
            <p:ph type="title"/>
          </p:nvPr>
        </p:nvSpPr>
        <p:spPr>
          <a:xfrm>
            <a:off x="558800" y="365125"/>
            <a:ext cx="7996725" cy="739775"/>
          </a:xfrm>
        </p:spPr>
        <p:txBody>
          <a:bodyPr/>
          <a:lstStyle/>
          <a:p>
            <a:r>
              <a:rPr lang="en-US"/>
              <a:t>Click to edit Master title style</a:t>
            </a:r>
            <a:endParaRPr lang="en-AU"/>
          </a:p>
        </p:txBody>
      </p:sp>
      <p:sp>
        <p:nvSpPr>
          <p:cNvPr id="4" name="Footer Placeholder 3"/>
          <p:cNvSpPr>
            <a:spLocks noGrp="1"/>
          </p:cNvSpPr>
          <p:nvPr>
            <p:ph type="ftr" sz="quarter" idx="11"/>
          </p:nvPr>
        </p:nvSpPr>
        <p:spPr/>
        <p:txBody>
          <a:bodyPr/>
          <a:lstStyle/>
          <a:p>
            <a:r>
              <a:rPr lang="en-AU"/>
              <a:t>Presentation title | Presenter name</a:t>
            </a:r>
            <a:endParaRPr lang="en-AU" dirty="0"/>
          </a:p>
        </p:txBody>
      </p:sp>
      <p:sp>
        <p:nvSpPr>
          <p:cNvPr id="5" name="Slide Number Placeholder 4"/>
          <p:cNvSpPr>
            <a:spLocks noGrp="1"/>
          </p:cNvSpPr>
          <p:nvPr>
            <p:ph type="sldNum" sz="quarter" idx="12"/>
          </p:nvPr>
        </p:nvSpPr>
        <p:spPr/>
        <p:txBody>
          <a:bodyPr/>
          <a:lstStyle/>
          <a:p>
            <a:fld id="{FFF7CBAA-22EA-41CE-9725-C57ED0CEBC27}" type="slidenum">
              <a:rPr lang="en-AU" smtClean="0"/>
              <a:pPr/>
              <a:t>‹#›</a:t>
            </a:fld>
            <a:r>
              <a:rPr lang="en-AU"/>
              <a:t>  |</a:t>
            </a:r>
            <a:endParaRPr lang="en-AU" dirty="0"/>
          </a:p>
        </p:txBody>
      </p:sp>
      <p:sp>
        <p:nvSpPr>
          <p:cNvPr id="7" name="Content Placeholder 2">
            <a:extLst>
              <a:ext uri="{FF2B5EF4-FFF2-40B4-BE49-F238E27FC236}">
                <a16:creationId xmlns:a16="http://schemas.microsoft.com/office/drawing/2014/main" id="{978187F0-1597-414C-8CB5-4B97FBD7EE66}"/>
              </a:ext>
            </a:extLst>
          </p:cNvPr>
          <p:cNvSpPr>
            <a:spLocks noGrp="1"/>
          </p:cNvSpPr>
          <p:nvPr>
            <p:ph idx="1"/>
          </p:nvPr>
        </p:nvSpPr>
        <p:spPr>
          <a:xfrm>
            <a:off x="558800" y="1676401"/>
            <a:ext cx="7317715" cy="4114800"/>
          </a:xfrm>
        </p:spPr>
        <p:txBody>
          <a:bodyPr/>
          <a:lstStyle>
            <a:lvl1pPr>
              <a:defRPr>
                <a:solidFill>
                  <a:schemeClr val="bg1"/>
                </a:solidFill>
              </a:defRPr>
            </a:lvl1pPr>
            <a:lvl2pPr>
              <a:defRPr sz="2000">
                <a:solidFill>
                  <a:schemeClr val="bg1"/>
                </a:solidFill>
              </a:defRPr>
            </a:lvl2pPr>
            <a:lvl3pPr>
              <a:defRPr sz="1800">
                <a:solidFill>
                  <a:schemeClr val="bg1"/>
                </a:solidFill>
              </a:defRPr>
            </a:lvl3pPr>
            <a:lvl4pPr>
              <a:defRPr sz="1800">
                <a:solidFill>
                  <a:schemeClr val="bg1"/>
                </a:solidFill>
              </a:defRPr>
            </a:lvl4pPr>
            <a:lvl5pPr marL="1257300" indent="-266700">
              <a:defRPr sz="1800">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Tree>
    <p:extLst>
      <p:ext uri="{BB962C8B-B14F-4D97-AF65-F5344CB8AC3E}">
        <p14:creationId xmlns:p14="http://schemas.microsoft.com/office/powerpoint/2010/main" val="162234368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D2BE9-1391-4B0E-80B9-EFB0D78A6A29}"/>
              </a:ext>
            </a:extLst>
          </p:cNvPr>
          <p:cNvSpPr>
            <a:spLocks noGrp="1"/>
          </p:cNvSpPr>
          <p:nvPr>
            <p:ph type="title"/>
          </p:nvPr>
        </p:nvSpPr>
        <p:spPr>
          <a:xfrm>
            <a:off x="558800" y="365125"/>
            <a:ext cx="10820400" cy="739775"/>
          </a:xfrm>
        </p:spPr>
        <p:txBody>
          <a:bodyPr/>
          <a:lstStyle/>
          <a:p>
            <a:r>
              <a:rPr lang="en-US"/>
              <a:t>Click to edit Master title style</a:t>
            </a:r>
            <a:endParaRPr lang="en-AU"/>
          </a:p>
        </p:txBody>
      </p:sp>
      <p:sp>
        <p:nvSpPr>
          <p:cNvPr id="4" name="Footer Placeholder 3"/>
          <p:cNvSpPr>
            <a:spLocks noGrp="1"/>
          </p:cNvSpPr>
          <p:nvPr>
            <p:ph type="ftr" sz="quarter" idx="11"/>
          </p:nvPr>
        </p:nvSpPr>
        <p:spPr/>
        <p:txBody>
          <a:bodyPr/>
          <a:lstStyle/>
          <a:p>
            <a:r>
              <a:rPr lang="en-AU"/>
              <a:t>Presentation title | Presenter name</a:t>
            </a:r>
            <a:endParaRPr lang="en-AU" dirty="0"/>
          </a:p>
        </p:txBody>
      </p:sp>
      <p:sp>
        <p:nvSpPr>
          <p:cNvPr id="5" name="Slide Number Placeholder 4"/>
          <p:cNvSpPr>
            <a:spLocks noGrp="1"/>
          </p:cNvSpPr>
          <p:nvPr>
            <p:ph type="sldNum" sz="quarter" idx="12"/>
          </p:nvPr>
        </p:nvSpPr>
        <p:spPr/>
        <p:txBody>
          <a:bodyPr/>
          <a:lstStyle/>
          <a:p>
            <a:fld id="{FFF7CBAA-22EA-41CE-9725-C57ED0CEBC27}" type="slidenum">
              <a:rPr lang="en-AU" smtClean="0"/>
              <a:pPr/>
              <a:t>‹#›</a:t>
            </a:fld>
            <a:r>
              <a:rPr lang="en-AU"/>
              <a:t>  |</a:t>
            </a:r>
            <a:endParaRPr lang="en-AU" dirty="0"/>
          </a:p>
        </p:txBody>
      </p:sp>
      <p:sp>
        <p:nvSpPr>
          <p:cNvPr id="7" name="Content Placeholder 2">
            <a:extLst>
              <a:ext uri="{FF2B5EF4-FFF2-40B4-BE49-F238E27FC236}">
                <a16:creationId xmlns:a16="http://schemas.microsoft.com/office/drawing/2014/main" id="{978187F0-1597-414C-8CB5-4B97FBD7EE66}"/>
              </a:ext>
            </a:extLst>
          </p:cNvPr>
          <p:cNvSpPr>
            <a:spLocks noGrp="1"/>
          </p:cNvSpPr>
          <p:nvPr>
            <p:ph idx="1"/>
          </p:nvPr>
        </p:nvSpPr>
        <p:spPr>
          <a:xfrm>
            <a:off x="558800" y="1356189"/>
            <a:ext cx="10820400" cy="4435012"/>
          </a:xfrm>
        </p:spPr>
        <p:txBody>
          <a:bodyPr/>
          <a:lstStyle>
            <a:lvl1pPr>
              <a:defRPr sz="2400">
                <a:solidFill>
                  <a:schemeClr val="bg1"/>
                </a:solidFill>
              </a:defRPr>
            </a:lvl1pPr>
            <a:lvl2pPr>
              <a:defRPr sz="2000">
                <a:solidFill>
                  <a:schemeClr val="bg1"/>
                </a:solidFill>
              </a:defRPr>
            </a:lvl2pPr>
            <a:lvl3pPr>
              <a:defRPr sz="1800">
                <a:solidFill>
                  <a:schemeClr val="bg1"/>
                </a:solidFill>
              </a:defRPr>
            </a:lvl3pPr>
            <a:lvl4pPr>
              <a:defRPr sz="1800">
                <a:solidFill>
                  <a:schemeClr val="bg1"/>
                </a:solidFill>
              </a:defRPr>
            </a:lvl4pPr>
            <a:lvl5pPr marL="1257300" indent="-266700">
              <a:defRPr sz="1800">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Tree>
    <p:extLst>
      <p:ext uri="{BB962C8B-B14F-4D97-AF65-F5344CB8AC3E}">
        <p14:creationId xmlns:p14="http://schemas.microsoft.com/office/powerpoint/2010/main" val="57734809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nd Content_subheadi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D2BE9-1391-4B0E-80B9-EFB0D78A6A29}"/>
              </a:ext>
            </a:extLst>
          </p:cNvPr>
          <p:cNvSpPr>
            <a:spLocks noGrp="1"/>
          </p:cNvSpPr>
          <p:nvPr>
            <p:ph type="title"/>
          </p:nvPr>
        </p:nvSpPr>
        <p:spPr>
          <a:xfrm>
            <a:off x="558800" y="365125"/>
            <a:ext cx="10820400" cy="739775"/>
          </a:xfrm>
        </p:spPr>
        <p:txBody>
          <a:bodyPr/>
          <a:lstStyle/>
          <a:p>
            <a:r>
              <a:rPr lang="en-US"/>
              <a:t>Click to edit Master title style</a:t>
            </a:r>
            <a:endParaRPr lang="en-AU"/>
          </a:p>
        </p:txBody>
      </p:sp>
      <p:sp>
        <p:nvSpPr>
          <p:cNvPr id="10" name="Text Placeholder 9">
            <a:extLst>
              <a:ext uri="{FF2B5EF4-FFF2-40B4-BE49-F238E27FC236}">
                <a16:creationId xmlns:a16="http://schemas.microsoft.com/office/drawing/2014/main" id="{8D9E5F16-3C2F-4E39-B5B2-6C12DE3F7CF2}"/>
              </a:ext>
            </a:extLst>
          </p:cNvPr>
          <p:cNvSpPr>
            <a:spLocks noGrp="1"/>
          </p:cNvSpPr>
          <p:nvPr>
            <p:ph type="body" sz="quarter" idx="10" hasCustomPrompt="1"/>
          </p:nvPr>
        </p:nvSpPr>
        <p:spPr>
          <a:xfrm>
            <a:off x="558800" y="988522"/>
            <a:ext cx="10820400" cy="444500"/>
          </a:xfrm>
        </p:spPr>
        <p:txBody>
          <a:bodyPr/>
          <a:lstStyle>
            <a:lvl1pPr marL="0" indent="0">
              <a:buNone/>
              <a:defRPr b="1">
                <a:solidFill>
                  <a:schemeClr val="accent1"/>
                </a:solidFill>
              </a:defRPr>
            </a:lvl1pPr>
          </a:lstStyle>
          <a:p>
            <a:pPr lvl="0"/>
            <a:r>
              <a:rPr lang="en-US" dirty="0"/>
              <a:t>Subheading</a:t>
            </a:r>
            <a:endParaRPr lang="en-AU" dirty="0"/>
          </a:p>
        </p:txBody>
      </p:sp>
      <p:sp>
        <p:nvSpPr>
          <p:cNvPr id="4" name="Footer Placeholder 3"/>
          <p:cNvSpPr>
            <a:spLocks noGrp="1"/>
          </p:cNvSpPr>
          <p:nvPr>
            <p:ph type="ftr" sz="quarter" idx="11"/>
          </p:nvPr>
        </p:nvSpPr>
        <p:spPr/>
        <p:txBody>
          <a:bodyPr/>
          <a:lstStyle/>
          <a:p>
            <a:r>
              <a:rPr lang="en-AU"/>
              <a:t>Presentation title | Presenter name</a:t>
            </a:r>
            <a:endParaRPr lang="en-AU" dirty="0"/>
          </a:p>
        </p:txBody>
      </p:sp>
      <p:sp>
        <p:nvSpPr>
          <p:cNvPr id="5" name="Slide Number Placeholder 4"/>
          <p:cNvSpPr>
            <a:spLocks noGrp="1"/>
          </p:cNvSpPr>
          <p:nvPr>
            <p:ph type="sldNum" sz="quarter" idx="12"/>
          </p:nvPr>
        </p:nvSpPr>
        <p:spPr/>
        <p:txBody>
          <a:bodyPr/>
          <a:lstStyle/>
          <a:p>
            <a:fld id="{FFF7CBAA-22EA-41CE-9725-C57ED0CEBC27}" type="slidenum">
              <a:rPr lang="en-AU" smtClean="0"/>
              <a:pPr/>
              <a:t>‹#›</a:t>
            </a:fld>
            <a:r>
              <a:rPr lang="en-AU"/>
              <a:t>  |</a:t>
            </a:r>
            <a:endParaRPr lang="en-AU" dirty="0"/>
          </a:p>
        </p:txBody>
      </p:sp>
      <p:sp>
        <p:nvSpPr>
          <p:cNvPr id="7" name="Content Placeholder 2">
            <a:extLst>
              <a:ext uri="{FF2B5EF4-FFF2-40B4-BE49-F238E27FC236}">
                <a16:creationId xmlns:a16="http://schemas.microsoft.com/office/drawing/2014/main" id="{978187F0-1597-414C-8CB5-4B97FBD7EE66}"/>
              </a:ext>
            </a:extLst>
          </p:cNvPr>
          <p:cNvSpPr>
            <a:spLocks noGrp="1"/>
          </p:cNvSpPr>
          <p:nvPr>
            <p:ph idx="1"/>
          </p:nvPr>
        </p:nvSpPr>
        <p:spPr>
          <a:xfrm>
            <a:off x="558800" y="1676401"/>
            <a:ext cx="10820400" cy="4114800"/>
          </a:xfrm>
        </p:spPr>
        <p:txBody>
          <a:bodyPr/>
          <a:lstStyle>
            <a:lvl1pPr>
              <a:defRPr sz="2400">
                <a:solidFill>
                  <a:schemeClr val="bg1"/>
                </a:solidFill>
              </a:defRPr>
            </a:lvl1pPr>
            <a:lvl2pPr>
              <a:defRPr sz="2000">
                <a:solidFill>
                  <a:schemeClr val="bg1"/>
                </a:solidFill>
              </a:defRPr>
            </a:lvl2pPr>
            <a:lvl3pPr>
              <a:defRPr sz="1800">
                <a:solidFill>
                  <a:schemeClr val="bg1"/>
                </a:solidFill>
              </a:defRPr>
            </a:lvl3pPr>
            <a:lvl4pPr>
              <a:defRPr sz="1800">
                <a:solidFill>
                  <a:schemeClr val="bg1"/>
                </a:solidFill>
              </a:defRPr>
            </a:lvl4pPr>
            <a:lvl5pPr marL="1257300" indent="-266700">
              <a:defRPr sz="1800">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Tree>
    <p:extLst>
      <p:ext uri="{BB962C8B-B14F-4D97-AF65-F5344CB8AC3E}">
        <p14:creationId xmlns:p14="http://schemas.microsoft.com/office/powerpoint/2010/main" val="306314709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Content_subheadi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1D926B-9E2D-4CF3-9B57-5A5251E0099C}"/>
              </a:ext>
            </a:extLst>
          </p:cNvPr>
          <p:cNvSpPr>
            <a:spLocks noGrp="1"/>
          </p:cNvSpPr>
          <p:nvPr>
            <p:ph type="title"/>
          </p:nvPr>
        </p:nvSpPr>
        <p:spPr>
          <a:xfrm>
            <a:off x="558800" y="365125"/>
            <a:ext cx="10795000" cy="739775"/>
          </a:xfrm>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297D58AA-BE7B-4223-BD84-6FE22DEB64C8}"/>
              </a:ext>
            </a:extLst>
          </p:cNvPr>
          <p:cNvSpPr>
            <a:spLocks noGrp="1"/>
          </p:cNvSpPr>
          <p:nvPr>
            <p:ph sz="half" idx="1" hasCustomPrompt="1"/>
          </p:nvPr>
        </p:nvSpPr>
        <p:spPr>
          <a:xfrm>
            <a:off x="558800" y="1685925"/>
            <a:ext cx="5181600" cy="4041775"/>
          </a:xfrm>
        </p:spPr>
        <p:txBody>
          <a:bodyPr>
            <a:noAutofit/>
          </a:bodyPr>
          <a:lstStyle>
            <a:lvl1pPr>
              <a:defRPr sz="2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marL="1828800" indent="0">
              <a:buNone/>
              <a:defRPr>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4" name="Content Placeholder 3">
            <a:extLst>
              <a:ext uri="{FF2B5EF4-FFF2-40B4-BE49-F238E27FC236}">
                <a16:creationId xmlns:a16="http://schemas.microsoft.com/office/drawing/2014/main" id="{1B4B775D-A963-4EDD-A851-D9DDAD8EF7A9}"/>
              </a:ext>
            </a:extLst>
          </p:cNvPr>
          <p:cNvSpPr>
            <a:spLocks noGrp="1"/>
          </p:cNvSpPr>
          <p:nvPr>
            <p:ph sz="half" idx="2" hasCustomPrompt="1"/>
          </p:nvPr>
        </p:nvSpPr>
        <p:spPr>
          <a:xfrm>
            <a:off x="6172200" y="1685925"/>
            <a:ext cx="5181600" cy="4041775"/>
          </a:xfrm>
        </p:spPr>
        <p:txBody>
          <a:bodyPr>
            <a:noAutofit/>
          </a:bodyPr>
          <a:lstStyle>
            <a:lvl1pPr>
              <a:defRPr sz="2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10" name="Text Placeholder 9">
            <a:extLst>
              <a:ext uri="{FF2B5EF4-FFF2-40B4-BE49-F238E27FC236}">
                <a16:creationId xmlns:a16="http://schemas.microsoft.com/office/drawing/2014/main" id="{DE08F124-D39D-4AB4-8E73-D9C8EBA7906B}"/>
              </a:ext>
            </a:extLst>
          </p:cNvPr>
          <p:cNvSpPr>
            <a:spLocks noGrp="1"/>
          </p:cNvSpPr>
          <p:nvPr>
            <p:ph type="body" sz="quarter" idx="10" hasCustomPrompt="1"/>
          </p:nvPr>
        </p:nvSpPr>
        <p:spPr>
          <a:xfrm>
            <a:off x="558800" y="988522"/>
            <a:ext cx="10820400" cy="444500"/>
          </a:xfrm>
        </p:spPr>
        <p:txBody>
          <a:bodyPr/>
          <a:lstStyle>
            <a:lvl1pPr marL="0" indent="0">
              <a:buNone/>
              <a:defRPr b="1">
                <a:solidFill>
                  <a:schemeClr val="accent1"/>
                </a:solidFill>
              </a:defRPr>
            </a:lvl1pPr>
          </a:lstStyle>
          <a:p>
            <a:pPr lvl="0"/>
            <a:r>
              <a:rPr lang="en-US" dirty="0"/>
              <a:t>Subheading</a:t>
            </a:r>
            <a:endParaRPr lang="en-AU" dirty="0"/>
          </a:p>
        </p:txBody>
      </p:sp>
      <p:sp>
        <p:nvSpPr>
          <p:cNvPr id="5" name="Footer Placeholder 4"/>
          <p:cNvSpPr>
            <a:spLocks noGrp="1"/>
          </p:cNvSpPr>
          <p:nvPr>
            <p:ph type="ftr" sz="quarter" idx="11"/>
          </p:nvPr>
        </p:nvSpPr>
        <p:spPr/>
        <p:txBody>
          <a:bodyPr/>
          <a:lstStyle/>
          <a:p>
            <a:r>
              <a:rPr lang="en-AU"/>
              <a:t>Presentation title | Presenter name</a:t>
            </a:r>
            <a:endParaRPr lang="en-AU" dirty="0"/>
          </a:p>
        </p:txBody>
      </p:sp>
      <p:sp>
        <p:nvSpPr>
          <p:cNvPr id="6" name="Slide Number Placeholder 5"/>
          <p:cNvSpPr>
            <a:spLocks noGrp="1"/>
          </p:cNvSpPr>
          <p:nvPr>
            <p:ph type="sldNum" sz="quarter" idx="12"/>
          </p:nvPr>
        </p:nvSpPr>
        <p:spPr/>
        <p:txBody>
          <a:bodyPr/>
          <a:lstStyle/>
          <a:p>
            <a:fld id="{FFF7CBAA-22EA-41CE-9725-C57ED0CEBC27}" type="slidenum">
              <a:rPr lang="en-AU" smtClean="0"/>
              <a:pPr/>
              <a:t>‹#›</a:t>
            </a:fld>
            <a:r>
              <a:rPr lang="en-AU"/>
              <a:t>  |</a:t>
            </a:r>
            <a:endParaRPr lang="en-AU" dirty="0"/>
          </a:p>
        </p:txBody>
      </p:sp>
    </p:spTree>
    <p:extLst>
      <p:ext uri="{BB962C8B-B14F-4D97-AF65-F5344CB8AC3E}">
        <p14:creationId xmlns:p14="http://schemas.microsoft.com/office/powerpoint/2010/main" val="34457222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nd 3 Content subheadi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D2BE9-1391-4B0E-80B9-EFB0D78A6A29}"/>
              </a:ext>
            </a:extLst>
          </p:cNvPr>
          <p:cNvSpPr>
            <a:spLocks noGrp="1"/>
          </p:cNvSpPr>
          <p:nvPr>
            <p:ph type="title"/>
          </p:nvPr>
        </p:nvSpPr>
        <p:spPr>
          <a:xfrm>
            <a:off x="558800" y="365125"/>
            <a:ext cx="11137900" cy="739775"/>
          </a:xfrm>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978187F0-1597-414C-8CB5-4B97FBD7EE66}"/>
              </a:ext>
            </a:extLst>
          </p:cNvPr>
          <p:cNvSpPr>
            <a:spLocks noGrp="1"/>
          </p:cNvSpPr>
          <p:nvPr>
            <p:ph idx="1"/>
          </p:nvPr>
        </p:nvSpPr>
        <p:spPr>
          <a:xfrm>
            <a:off x="558800" y="1676401"/>
            <a:ext cx="3600000" cy="4114800"/>
          </a:xfrm>
        </p:spPr>
        <p:txBody>
          <a:bodyPr>
            <a:noAutofit/>
          </a:bodyPr>
          <a:lstStyle>
            <a:lvl1pPr>
              <a:defRPr sz="2400">
                <a:solidFill>
                  <a:schemeClr val="bg1"/>
                </a:solidFill>
              </a:defRPr>
            </a:lvl1pPr>
            <a:lvl2pPr>
              <a:defRPr sz="2000">
                <a:solidFill>
                  <a:schemeClr val="bg1"/>
                </a:solidFill>
              </a:defRPr>
            </a:lvl2pPr>
            <a:lvl3pPr>
              <a:defRPr sz="1800">
                <a:solidFill>
                  <a:schemeClr val="bg1"/>
                </a:solidFill>
              </a:defRPr>
            </a:lvl3pPr>
            <a:lvl4pPr>
              <a:defRPr sz="1800">
                <a:solidFill>
                  <a:schemeClr val="bg1"/>
                </a:solidFill>
              </a:defRPr>
            </a:lvl4pPr>
            <a:lvl5pPr marL="1257300" indent="-266700">
              <a:defRPr sz="1800">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6" name="Content Placeholder 2">
            <a:extLst>
              <a:ext uri="{FF2B5EF4-FFF2-40B4-BE49-F238E27FC236}">
                <a16:creationId xmlns:a16="http://schemas.microsoft.com/office/drawing/2014/main" id="{336CDBB9-C682-412F-B088-7D85C5F5F6E9}"/>
              </a:ext>
            </a:extLst>
          </p:cNvPr>
          <p:cNvSpPr>
            <a:spLocks noGrp="1"/>
          </p:cNvSpPr>
          <p:nvPr>
            <p:ph idx="10"/>
          </p:nvPr>
        </p:nvSpPr>
        <p:spPr>
          <a:xfrm>
            <a:off x="4318000" y="1676401"/>
            <a:ext cx="3600000" cy="4114800"/>
          </a:xfrm>
        </p:spPr>
        <p:txBody>
          <a:bodyPr>
            <a:noAutofit/>
          </a:bodyPr>
          <a:lstStyle>
            <a:lvl1pPr>
              <a:defRPr sz="2400">
                <a:solidFill>
                  <a:schemeClr val="bg1"/>
                </a:solidFill>
              </a:defRPr>
            </a:lvl1pPr>
            <a:lvl2pPr>
              <a:defRPr sz="2000">
                <a:solidFill>
                  <a:schemeClr val="bg1"/>
                </a:solidFill>
              </a:defRPr>
            </a:lvl2pPr>
            <a:lvl3pPr>
              <a:defRPr sz="1800">
                <a:solidFill>
                  <a:schemeClr val="bg1"/>
                </a:solidFill>
              </a:defRPr>
            </a:lvl3pPr>
            <a:lvl4pPr>
              <a:defRPr sz="1800">
                <a:solidFill>
                  <a:schemeClr val="bg1"/>
                </a:solidFill>
              </a:defRPr>
            </a:lvl4pPr>
            <a:lvl5pPr marL="1257300" indent="-266700">
              <a:defRPr sz="1800">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9" name="Content Placeholder 2">
            <a:extLst>
              <a:ext uri="{FF2B5EF4-FFF2-40B4-BE49-F238E27FC236}">
                <a16:creationId xmlns:a16="http://schemas.microsoft.com/office/drawing/2014/main" id="{33D3057D-1467-49E2-AEBD-A7D53F4DCB3B}"/>
              </a:ext>
            </a:extLst>
          </p:cNvPr>
          <p:cNvSpPr>
            <a:spLocks noGrp="1"/>
          </p:cNvSpPr>
          <p:nvPr>
            <p:ph idx="11"/>
          </p:nvPr>
        </p:nvSpPr>
        <p:spPr>
          <a:xfrm>
            <a:off x="8077200" y="1676401"/>
            <a:ext cx="3600000" cy="4114800"/>
          </a:xfrm>
        </p:spPr>
        <p:txBody>
          <a:bodyPr>
            <a:noAutofit/>
          </a:bodyPr>
          <a:lstStyle>
            <a:lvl1pPr>
              <a:defRPr sz="2400">
                <a:solidFill>
                  <a:schemeClr val="bg1"/>
                </a:solidFill>
              </a:defRPr>
            </a:lvl1pPr>
            <a:lvl2pPr>
              <a:defRPr sz="2000">
                <a:solidFill>
                  <a:schemeClr val="bg1"/>
                </a:solidFill>
              </a:defRPr>
            </a:lvl2pPr>
            <a:lvl3pPr>
              <a:defRPr sz="1800">
                <a:solidFill>
                  <a:schemeClr val="bg1"/>
                </a:solidFill>
              </a:defRPr>
            </a:lvl3pPr>
            <a:lvl4pPr>
              <a:defRPr sz="1800">
                <a:solidFill>
                  <a:schemeClr val="bg1"/>
                </a:solidFill>
              </a:defRPr>
            </a:lvl4pPr>
            <a:lvl5pPr marL="1257300" indent="-266700">
              <a:defRPr sz="1800">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11" name="Text Placeholder 9">
            <a:extLst>
              <a:ext uri="{FF2B5EF4-FFF2-40B4-BE49-F238E27FC236}">
                <a16:creationId xmlns:a16="http://schemas.microsoft.com/office/drawing/2014/main" id="{CBC09BEA-2B20-4FCE-80F5-047C1FAB08A4}"/>
              </a:ext>
            </a:extLst>
          </p:cNvPr>
          <p:cNvSpPr>
            <a:spLocks noGrp="1"/>
          </p:cNvSpPr>
          <p:nvPr>
            <p:ph type="body" sz="quarter" idx="12" hasCustomPrompt="1"/>
          </p:nvPr>
        </p:nvSpPr>
        <p:spPr>
          <a:xfrm>
            <a:off x="558800" y="988522"/>
            <a:ext cx="11156950" cy="554528"/>
          </a:xfrm>
        </p:spPr>
        <p:txBody>
          <a:bodyPr/>
          <a:lstStyle>
            <a:lvl1pPr marL="0" indent="0">
              <a:buNone/>
              <a:defRPr b="1">
                <a:solidFill>
                  <a:schemeClr val="accent1"/>
                </a:solidFill>
              </a:defRPr>
            </a:lvl1pPr>
          </a:lstStyle>
          <a:p>
            <a:pPr lvl="0"/>
            <a:r>
              <a:rPr lang="en-US" dirty="0"/>
              <a:t>Subheading</a:t>
            </a:r>
            <a:endParaRPr lang="en-AU" dirty="0"/>
          </a:p>
        </p:txBody>
      </p:sp>
      <p:sp>
        <p:nvSpPr>
          <p:cNvPr id="4" name="Footer Placeholder 3"/>
          <p:cNvSpPr>
            <a:spLocks noGrp="1"/>
          </p:cNvSpPr>
          <p:nvPr>
            <p:ph type="ftr" sz="quarter" idx="13"/>
          </p:nvPr>
        </p:nvSpPr>
        <p:spPr/>
        <p:txBody>
          <a:bodyPr/>
          <a:lstStyle/>
          <a:p>
            <a:r>
              <a:rPr lang="en-AU"/>
              <a:t>Presentation title | Presenter name</a:t>
            </a:r>
            <a:endParaRPr lang="en-AU" dirty="0"/>
          </a:p>
        </p:txBody>
      </p:sp>
      <p:sp>
        <p:nvSpPr>
          <p:cNvPr id="5" name="Slide Number Placeholder 4"/>
          <p:cNvSpPr>
            <a:spLocks noGrp="1"/>
          </p:cNvSpPr>
          <p:nvPr>
            <p:ph type="sldNum" sz="quarter" idx="14"/>
          </p:nvPr>
        </p:nvSpPr>
        <p:spPr/>
        <p:txBody>
          <a:bodyPr/>
          <a:lstStyle/>
          <a:p>
            <a:fld id="{FFF7CBAA-22EA-41CE-9725-C57ED0CEBC27}" type="slidenum">
              <a:rPr lang="en-AU" smtClean="0"/>
              <a:pPr/>
              <a:t>‹#›</a:t>
            </a:fld>
            <a:r>
              <a:rPr lang="en-AU"/>
              <a:t>  |</a:t>
            </a:r>
            <a:endParaRPr lang="en-AU" dirty="0"/>
          </a:p>
        </p:txBody>
      </p:sp>
    </p:spTree>
    <p:extLst>
      <p:ext uri="{BB962C8B-B14F-4D97-AF65-F5344CB8AC3E}">
        <p14:creationId xmlns:p14="http://schemas.microsoft.com/office/powerpoint/2010/main" val="298090927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_Title and 3 Content call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D2BE9-1391-4B0E-80B9-EFB0D78A6A29}"/>
              </a:ext>
            </a:extLst>
          </p:cNvPr>
          <p:cNvSpPr>
            <a:spLocks noGrp="1"/>
          </p:cNvSpPr>
          <p:nvPr>
            <p:ph type="title"/>
          </p:nvPr>
        </p:nvSpPr>
        <p:spPr>
          <a:xfrm>
            <a:off x="558800" y="365125"/>
            <a:ext cx="11163300" cy="739775"/>
          </a:xfrm>
        </p:spPr>
        <p:txBody>
          <a:bodyPr/>
          <a:lstStyle/>
          <a:p>
            <a:r>
              <a:rPr lang="en-US"/>
              <a:t>Click to edit Master title style</a:t>
            </a:r>
            <a:endParaRPr lang="en-AU"/>
          </a:p>
        </p:txBody>
      </p:sp>
      <p:sp>
        <p:nvSpPr>
          <p:cNvPr id="6" name="Content Placeholder 2">
            <a:extLst>
              <a:ext uri="{FF2B5EF4-FFF2-40B4-BE49-F238E27FC236}">
                <a16:creationId xmlns:a16="http://schemas.microsoft.com/office/drawing/2014/main" id="{336CDBB9-C682-412F-B088-7D85C5F5F6E9}"/>
              </a:ext>
            </a:extLst>
          </p:cNvPr>
          <p:cNvSpPr>
            <a:spLocks noGrp="1"/>
          </p:cNvSpPr>
          <p:nvPr>
            <p:ph idx="10"/>
          </p:nvPr>
        </p:nvSpPr>
        <p:spPr>
          <a:xfrm>
            <a:off x="4318000" y="1676401"/>
            <a:ext cx="3600000" cy="4114800"/>
          </a:xfrm>
        </p:spPr>
        <p:txBody>
          <a:bodyPr>
            <a:noAutofit/>
          </a:bodyPr>
          <a:lstStyle>
            <a:lvl1pPr>
              <a:defRPr sz="2400">
                <a:solidFill>
                  <a:schemeClr val="bg1"/>
                </a:solidFill>
              </a:defRPr>
            </a:lvl1pPr>
            <a:lvl2pPr>
              <a:defRPr sz="2000">
                <a:solidFill>
                  <a:schemeClr val="bg1"/>
                </a:solidFill>
              </a:defRPr>
            </a:lvl2pPr>
            <a:lvl3pPr>
              <a:defRPr sz="1800">
                <a:solidFill>
                  <a:schemeClr val="bg1"/>
                </a:solidFill>
              </a:defRPr>
            </a:lvl3pPr>
            <a:lvl4pPr>
              <a:defRPr sz="1800">
                <a:solidFill>
                  <a:schemeClr val="bg1"/>
                </a:solidFill>
              </a:defRPr>
            </a:lvl4pPr>
            <a:lvl5pPr marL="1257300" indent="-266700">
              <a:defRPr sz="1800">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9" name="Content Placeholder 2">
            <a:extLst>
              <a:ext uri="{FF2B5EF4-FFF2-40B4-BE49-F238E27FC236}">
                <a16:creationId xmlns:a16="http://schemas.microsoft.com/office/drawing/2014/main" id="{33D3057D-1467-49E2-AEBD-A7D53F4DCB3B}"/>
              </a:ext>
            </a:extLst>
          </p:cNvPr>
          <p:cNvSpPr>
            <a:spLocks noGrp="1"/>
          </p:cNvSpPr>
          <p:nvPr>
            <p:ph idx="11"/>
          </p:nvPr>
        </p:nvSpPr>
        <p:spPr>
          <a:xfrm>
            <a:off x="8077200" y="1676401"/>
            <a:ext cx="3600000" cy="4114800"/>
          </a:xfrm>
        </p:spPr>
        <p:txBody>
          <a:bodyPr>
            <a:noAutofit/>
          </a:bodyPr>
          <a:lstStyle>
            <a:lvl1pPr>
              <a:defRPr sz="2400">
                <a:solidFill>
                  <a:schemeClr val="bg1"/>
                </a:solidFill>
              </a:defRPr>
            </a:lvl1pPr>
            <a:lvl2pPr>
              <a:defRPr sz="2000">
                <a:solidFill>
                  <a:schemeClr val="bg1"/>
                </a:solidFill>
              </a:defRPr>
            </a:lvl2pPr>
            <a:lvl3pPr>
              <a:defRPr sz="1800">
                <a:solidFill>
                  <a:schemeClr val="bg1"/>
                </a:solidFill>
              </a:defRPr>
            </a:lvl3pPr>
            <a:lvl4pPr>
              <a:defRPr sz="1800">
                <a:solidFill>
                  <a:schemeClr val="bg1"/>
                </a:solidFill>
              </a:defRPr>
            </a:lvl4pPr>
            <a:lvl5pPr marL="1257300" indent="-266700">
              <a:defRPr sz="1800">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5" name="Content Placeholder 4">
            <a:extLst>
              <a:ext uri="{FF2B5EF4-FFF2-40B4-BE49-F238E27FC236}">
                <a16:creationId xmlns:a16="http://schemas.microsoft.com/office/drawing/2014/main" id="{A1A10BAF-4F20-492D-9BC9-ADA14E557B29}"/>
              </a:ext>
            </a:extLst>
          </p:cNvPr>
          <p:cNvSpPr>
            <a:spLocks noGrp="1"/>
          </p:cNvSpPr>
          <p:nvPr>
            <p:ph sz="quarter" idx="12"/>
          </p:nvPr>
        </p:nvSpPr>
        <p:spPr>
          <a:xfrm>
            <a:off x="546100" y="1663700"/>
            <a:ext cx="3632200" cy="2501900"/>
          </a:xfrm>
        </p:spPr>
        <p:txBody>
          <a:bodyPr>
            <a:noAutofit/>
          </a:bodyPr>
          <a:lstStyle>
            <a:lvl1pPr marL="0" indent="0">
              <a:buNone/>
              <a:defRPr sz="2800">
                <a:solidFill>
                  <a:schemeClr val="accent1"/>
                </a:solidFill>
              </a:defRPr>
            </a:lvl1pPr>
            <a:lvl2pPr marL="0" indent="0">
              <a:buNone/>
              <a:defRPr sz="1800">
                <a:solidFill>
                  <a:schemeClr val="accent1"/>
                </a:solidFill>
              </a:defRPr>
            </a:lvl2pPr>
            <a:lvl3pPr marL="444500" indent="0">
              <a:buNone/>
              <a:defRPr sz="1800">
                <a:solidFill>
                  <a:schemeClr val="accent1"/>
                </a:solidFill>
              </a:defRPr>
            </a:lvl3pPr>
            <a:lvl4pPr marL="723900" indent="0">
              <a:buNone/>
              <a:defRPr sz="1800">
                <a:solidFill>
                  <a:schemeClr val="accent1"/>
                </a:solidFill>
              </a:defRPr>
            </a:lvl4pPr>
            <a:lvl5pPr marL="1828800" indent="0">
              <a:buNone/>
              <a:defRPr sz="1800">
                <a:solidFill>
                  <a:schemeClr val="accent1"/>
                </a:solidFill>
              </a:defRPr>
            </a:lvl5pPr>
          </a:lstStyle>
          <a:p>
            <a:pPr lvl="0"/>
            <a:r>
              <a:rPr lang="en-US" dirty="0"/>
              <a:t>Edit Master text styles</a:t>
            </a:r>
          </a:p>
          <a:p>
            <a:pPr lvl="0"/>
            <a:endParaRPr lang="en-US" dirty="0"/>
          </a:p>
        </p:txBody>
      </p:sp>
      <p:sp>
        <p:nvSpPr>
          <p:cNvPr id="11" name="Content Placeholder 2">
            <a:extLst>
              <a:ext uri="{FF2B5EF4-FFF2-40B4-BE49-F238E27FC236}">
                <a16:creationId xmlns:a16="http://schemas.microsoft.com/office/drawing/2014/main" id="{16D20028-CDD6-420B-B671-A8C109B6E88C}"/>
              </a:ext>
            </a:extLst>
          </p:cNvPr>
          <p:cNvSpPr>
            <a:spLocks noGrp="1"/>
          </p:cNvSpPr>
          <p:nvPr>
            <p:ph idx="1" hasCustomPrompt="1"/>
          </p:nvPr>
        </p:nvSpPr>
        <p:spPr>
          <a:xfrm>
            <a:off x="558800" y="4229100"/>
            <a:ext cx="3600000" cy="1562100"/>
          </a:xfrm>
        </p:spPr>
        <p:txBody>
          <a:bodyPr>
            <a:noAutofit/>
          </a:bodyPr>
          <a:lstStyle>
            <a:lvl1pPr marL="342900" indent="-342900">
              <a:spcAft>
                <a:spcPts val="600"/>
              </a:spcAft>
              <a:buFont typeface="Arial" panose="020B0604020202020204" pitchFamily="34" charset="0"/>
              <a:buChar char="•"/>
              <a:defRPr sz="2400">
                <a:solidFill>
                  <a:schemeClr val="bg1"/>
                </a:solidFill>
              </a:defRPr>
            </a:lvl1pPr>
            <a:lvl2pPr marL="285750" indent="-285750">
              <a:spcAft>
                <a:spcPts val="600"/>
              </a:spcAft>
              <a:buFont typeface="Arial" panose="020B0604020202020204" pitchFamily="34" charset="0"/>
              <a:buChar char="•"/>
              <a:defRPr sz="1600"/>
            </a:lvl2pPr>
            <a:lvl3pPr>
              <a:spcAft>
                <a:spcPts val="600"/>
              </a:spcAft>
              <a:defRPr sz="1400">
                <a:solidFill>
                  <a:schemeClr val="bg1"/>
                </a:solidFill>
              </a:defRPr>
            </a:lvl3pPr>
            <a:lvl4pPr>
              <a:spcAft>
                <a:spcPts val="600"/>
              </a:spcAft>
              <a:defRPr sz="1400">
                <a:solidFill>
                  <a:schemeClr val="bg1"/>
                </a:solidFill>
              </a:defRPr>
            </a:lvl4pPr>
            <a:lvl5pPr marL="1257300" indent="-266700">
              <a:spcAft>
                <a:spcPts val="600"/>
              </a:spcAft>
              <a:defRPr sz="1400">
                <a:solidFill>
                  <a:schemeClr val="bg1"/>
                </a:solidFill>
              </a:defRPr>
            </a:lvl5pPr>
          </a:lstStyle>
          <a:p>
            <a:pPr lvl="0"/>
            <a:r>
              <a:rPr lang="en-US" dirty="0"/>
              <a:t>Second level</a:t>
            </a:r>
          </a:p>
          <a:p>
            <a:pPr lvl="0"/>
            <a:r>
              <a:rPr lang="en-US" dirty="0"/>
              <a:t>Second level</a:t>
            </a:r>
            <a:endParaRPr lang="en-AU" dirty="0"/>
          </a:p>
        </p:txBody>
      </p:sp>
      <p:sp>
        <p:nvSpPr>
          <p:cNvPr id="12" name="Text Placeholder 9">
            <a:extLst>
              <a:ext uri="{FF2B5EF4-FFF2-40B4-BE49-F238E27FC236}">
                <a16:creationId xmlns:a16="http://schemas.microsoft.com/office/drawing/2014/main" id="{233ECBAD-B9BC-4A68-B34F-F8462368C749}"/>
              </a:ext>
            </a:extLst>
          </p:cNvPr>
          <p:cNvSpPr>
            <a:spLocks noGrp="1"/>
          </p:cNvSpPr>
          <p:nvPr>
            <p:ph type="body" sz="quarter" idx="13" hasCustomPrompt="1"/>
          </p:nvPr>
        </p:nvSpPr>
        <p:spPr>
          <a:xfrm>
            <a:off x="558800" y="988522"/>
            <a:ext cx="11214100" cy="516428"/>
          </a:xfrm>
        </p:spPr>
        <p:txBody>
          <a:bodyPr/>
          <a:lstStyle>
            <a:lvl1pPr marL="0" indent="0">
              <a:buNone/>
              <a:defRPr b="1">
                <a:solidFill>
                  <a:schemeClr val="accent1"/>
                </a:solidFill>
              </a:defRPr>
            </a:lvl1pPr>
          </a:lstStyle>
          <a:p>
            <a:pPr lvl="0"/>
            <a:r>
              <a:rPr lang="en-US" dirty="0"/>
              <a:t>Subheading</a:t>
            </a:r>
            <a:endParaRPr lang="en-AU" dirty="0"/>
          </a:p>
        </p:txBody>
      </p:sp>
      <p:sp>
        <p:nvSpPr>
          <p:cNvPr id="3" name="Footer Placeholder 2"/>
          <p:cNvSpPr>
            <a:spLocks noGrp="1"/>
          </p:cNvSpPr>
          <p:nvPr>
            <p:ph type="ftr" sz="quarter" idx="14"/>
          </p:nvPr>
        </p:nvSpPr>
        <p:spPr/>
        <p:txBody>
          <a:bodyPr/>
          <a:lstStyle/>
          <a:p>
            <a:r>
              <a:rPr lang="en-AU"/>
              <a:t>Presentation title | Presenter name</a:t>
            </a:r>
            <a:endParaRPr lang="en-AU" dirty="0"/>
          </a:p>
        </p:txBody>
      </p:sp>
      <p:sp>
        <p:nvSpPr>
          <p:cNvPr id="4" name="Slide Number Placeholder 3"/>
          <p:cNvSpPr>
            <a:spLocks noGrp="1"/>
          </p:cNvSpPr>
          <p:nvPr>
            <p:ph type="sldNum" sz="quarter" idx="15"/>
          </p:nvPr>
        </p:nvSpPr>
        <p:spPr/>
        <p:txBody>
          <a:bodyPr/>
          <a:lstStyle/>
          <a:p>
            <a:fld id="{FFF7CBAA-22EA-41CE-9725-C57ED0CEBC27}" type="slidenum">
              <a:rPr lang="en-AU" smtClean="0"/>
              <a:pPr/>
              <a:t>‹#›</a:t>
            </a:fld>
            <a:r>
              <a:rPr lang="en-AU"/>
              <a:t>  |</a:t>
            </a:r>
            <a:endParaRPr lang="en-AU" dirty="0"/>
          </a:p>
        </p:txBody>
      </p:sp>
    </p:spTree>
    <p:extLst>
      <p:ext uri="{BB962C8B-B14F-4D97-AF65-F5344CB8AC3E}">
        <p14:creationId xmlns:p14="http://schemas.microsoft.com/office/powerpoint/2010/main" val="306379004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Subheading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C4DC6-5220-4B54-968B-289E372D2A56}"/>
              </a:ext>
            </a:extLst>
          </p:cNvPr>
          <p:cNvSpPr>
            <a:spLocks noGrp="1"/>
          </p:cNvSpPr>
          <p:nvPr>
            <p:ph type="title"/>
          </p:nvPr>
        </p:nvSpPr>
        <p:spPr/>
        <p:txBody>
          <a:bodyPr/>
          <a:lstStyle/>
          <a:p>
            <a:r>
              <a:rPr lang="en-US"/>
              <a:t>Click to edit Master title style</a:t>
            </a:r>
            <a:endParaRPr lang="en-AU"/>
          </a:p>
        </p:txBody>
      </p:sp>
      <p:sp>
        <p:nvSpPr>
          <p:cNvPr id="6" name="Text Placeholder 9">
            <a:extLst>
              <a:ext uri="{FF2B5EF4-FFF2-40B4-BE49-F238E27FC236}">
                <a16:creationId xmlns:a16="http://schemas.microsoft.com/office/drawing/2014/main" id="{5E1F5F21-E954-4847-846B-045230515B92}"/>
              </a:ext>
            </a:extLst>
          </p:cNvPr>
          <p:cNvSpPr>
            <a:spLocks noGrp="1"/>
          </p:cNvSpPr>
          <p:nvPr>
            <p:ph type="body" sz="quarter" idx="10" hasCustomPrompt="1"/>
          </p:nvPr>
        </p:nvSpPr>
        <p:spPr>
          <a:xfrm>
            <a:off x="558800" y="988522"/>
            <a:ext cx="10820400" cy="444500"/>
          </a:xfrm>
        </p:spPr>
        <p:txBody>
          <a:bodyPr/>
          <a:lstStyle>
            <a:lvl1pPr marL="0" indent="0">
              <a:buNone/>
              <a:defRPr b="1">
                <a:solidFill>
                  <a:schemeClr val="accent1"/>
                </a:solidFill>
              </a:defRPr>
            </a:lvl1pPr>
          </a:lstStyle>
          <a:p>
            <a:pPr lvl="0"/>
            <a:r>
              <a:rPr lang="en-US" dirty="0"/>
              <a:t>Subheading</a:t>
            </a:r>
            <a:endParaRPr lang="en-AU" dirty="0"/>
          </a:p>
        </p:txBody>
      </p:sp>
      <p:sp>
        <p:nvSpPr>
          <p:cNvPr id="3" name="Footer Placeholder 2"/>
          <p:cNvSpPr>
            <a:spLocks noGrp="1"/>
          </p:cNvSpPr>
          <p:nvPr>
            <p:ph type="ftr" sz="quarter" idx="11"/>
          </p:nvPr>
        </p:nvSpPr>
        <p:spPr/>
        <p:txBody>
          <a:bodyPr/>
          <a:lstStyle/>
          <a:p>
            <a:r>
              <a:rPr lang="en-AU"/>
              <a:t>Presentation title | Presenter name</a:t>
            </a:r>
            <a:endParaRPr lang="en-AU" dirty="0"/>
          </a:p>
        </p:txBody>
      </p:sp>
      <p:sp>
        <p:nvSpPr>
          <p:cNvPr id="4" name="Slide Number Placeholder 3"/>
          <p:cNvSpPr>
            <a:spLocks noGrp="1"/>
          </p:cNvSpPr>
          <p:nvPr>
            <p:ph type="sldNum" sz="quarter" idx="12"/>
          </p:nvPr>
        </p:nvSpPr>
        <p:spPr/>
        <p:txBody>
          <a:bodyPr/>
          <a:lstStyle/>
          <a:p>
            <a:fld id="{FFF7CBAA-22EA-41CE-9725-C57ED0CEBC27}" type="slidenum">
              <a:rPr lang="en-AU" smtClean="0"/>
              <a:pPr/>
              <a:t>‹#›</a:t>
            </a:fld>
            <a:r>
              <a:rPr lang="en-AU"/>
              <a:t>  |</a:t>
            </a:r>
            <a:endParaRPr lang="en-AU" dirty="0"/>
          </a:p>
        </p:txBody>
      </p:sp>
    </p:spTree>
    <p:extLst>
      <p:ext uri="{BB962C8B-B14F-4D97-AF65-F5344CB8AC3E}">
        <p14:creationId xmlns:p14="http://schemas.microsoft.com/office/powerpoint/2010/main" val="382624503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mp; Call out">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253B7583-404C-4581-9000-BC59435A4A8A}"/>
              </a:ext>
            </a:extLst>
          </p:cNvPr>
          <p:cNvSpPr>
            <a:spLocks noGrp="1"/>
          </p:cNvSpPr>
          <p:nvPr>
            <p:ph sz="quarter" idx="13"/>
          </p:nvPr>
        </p:nvSpPr>
        <p:spPr>
          <a:xfrm>
            <a:off x="552450" y="1638300"/>
            <a:ext cx="10820400" cy="3771900"/>
          </a:xfrm>
        </p:spPr>
        <p:txBody>
          <a:bodyPr vert="horz" lIns="91440" tIns="45720" rIns="91440" bIns="45720" rtlCol="0" anchor="ctr">
            <a:normAutofit/>
          </a:bodyPr>
          <a:lstStyle>
            <a:lvl1pPr marL="0" indent="0">
              <a:buNone/>
              <a:defRPr lang="en-US" sz="6600" b="1" dirty="0" smtClean="0">
                <a:latin typeface="+mj-lt"/>
                <a:ea typeface="+mj-ea"/>
                <a:cs typeface="+mj-cs"/>
              </a:defRPr>
            </a:lvl1pPr>
          </a:lstStyle>
          <a:p>
            <a:pPr marL="628650" lvl="0" indent="-857250" algn="ctr">
              <a:spcBef>
                <a:spcPct val="0"/>
              </a:spcBef>
            </a:pPr>
            <a:r>
              <a:rPr lang="en-US" dirty="0"/>
              <a:t>Edit Master text styles</a:t>
            </a:r>
          </a:p>
        </p:txBody>
      </p:sp>
      <p:sp>
        <p:nvSpPr>
          <p:cNvPr id="2" name="Title 1">
            <a:extLst>
              <a:ext uri="{FF2B5EF4-FFF2-40B4-BE49-F238E27FC236}">
                <a16:creationId xmlns:a16="http://schemas.microsoft.com/office/drawing/2014/main" id="{580C4DC6-5220-4B54-968B-289E372D2A56}"/>
              </a:ext>
            </a:extLst>
          </p:cNvPr>
          <p:cNvSpPr>
            <a:spLocks noGrp="1"/>
          </p:cNvSpPr>
          <p:nvPr>
            <p:ph type="title"/>
          </p:nvPr>
        </p:nvSpPr>
        <p:spPr/>
        <p:txBody>
          <a:bodyPr/>
          <a:lstStyle/>
          <a:p>
            <a:r>
              <a:rPr lang="en-US"/>
              <a:t>Click to edit Master title style</a:t>
            </a:r>
            <a:endParaRPr lang="en-AU"/>
          </a:p>
        </p:txBody>
      </p:sp>
      <p:sp>
        <p:nvSpPr>
          <p:cNvPr id="7" name="Text Placeholder 9">
            <a:extLst>
              <a:ext uri="{FF2B5EF4-FFF2-40B4-BE49-F238E27FC236}">
                <a16:creationId xmlns:a16="http://schemas.microsoft.com/office/drawing/2014/main" id="{DABEED3E-9445-4287-8146-B723FD114E1C}"/>
              </a:ext>
            </a:extLst>
          </p:cNvPr>
          <p:cNvSpPr>
            <a:spLocks noGrp="1"/>
          </p:cNvSpPr>
          <p:nvPr>
            <p:ph type="body" sz="quarter" idx="10" hasCustomPrompt="1"/>
          </p:nvPr>
        </p:nvSpPr>
        <p:spPr>
          <a:xfrm>
            <a:off x="558800" y="988522"/>
            <a:ext cx="10820400" cy="444500"/>
          </a:xfrm>
        </p:spPr>
        <p:txBody>
          <a:bodyPr/>
          <a:lstStyle>
            <a:lvl1pPr marL="0" indent="0">
              <a:buNone/>
              <a:defRPr b="1">
                <a:solidFill>
                  <a:schemeClr val="accent1"/>
                </a:solidFill>
              </a:defRPr>
            </a:lvl1pPr>
          </a:lstStyle>
          <a:p>
            <a:pPr lvl="0"/>
            <a:r>
              <a:rPr lang="en-US" dirty="0"/>
              <a:t>Subheading</a:t>
            </a:r>
            <a:endParaRPr lang="en-AU" dirty="0"/>
          </a:p>
        </p:txBody>
      </p:sp>
      <p:sp>
        <p:nvSpPr>
          <p:cNvPr id="3" name="Footer Placeholder 2"/>
          <p:cNvSpPr>
            <a:spLocks noGrp="1"/>
          </p:cNvSpPr>
          <p:nvPr>
            <p:ph type="ftr" sz="quarter" idx="14"/>
          </p:nvPr>
        </p:nvSpPr>
        <p:spPr/>
        <p:txBody>
          <a:bodyPr/>
          <a:lstStyle/>
          <a:p>
            <a:r>
              <a:rPr lang="en-AU"/>
              <a:t>Presentation title | Presenter name</a:t>
            </a:r>
            <a:endParaRPr lang="en-AU" dirty="0"/>
          </a:p>
        </p:txBody>
      </p:sp>
      <p:sp>
        <p:nvSpPr>
          <p:cNvPr id="5" name="Slide Number Placeholder 4"/>
          <p:cNvSpPr>
            <a:spLocks noGrp="1"/>
          </p:cNvSpPr>
          <p:nvPr>
            <p:ph type="sldNum" sz="quarter" idx="15"/>
          </p:nvPr>
        </p:nvSpPr>
        <p:spPr/>
        <p:txBody>
          <a:bodyPr/>
          <a:lstStyle/>
          <a:p>
            <a:fld id="{FFF7CBAA-22EA-41CE-9725-C57ED0CEBC27}" type="slidenum">
              <a:rPr lang="en-AU" smtClean="0"/>
              <a:pPr/>
              <a:t>‹#›</a:t>
            </a:fld>
            <a:r>
              <a:rPr lang="en-AU"/>
              <a:t>  |</a:t>
            </a:r>
            <a:endParaRPr lang="en-AU" dirty="0"/>
          </a:p>
        </p:txBody>
      </p:sp>
    </p:spTree>
    <p:extLst>
      <p:ext uri="{BB962C8B-B14F-4D97-AF65-F5344CB8AC3E}">
        <p14:creationId xmlns:p14="http://schemas.microsoft.com/office/powerpoint/2010/main" val="244590287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r>
              <a:rPr lang="en-AU"/>
              <a:t>Presentation title | Presenter name</a:t>
            </a:r>
            <a:endParaRPr lang="en-AU" dirty="0"/>
          </a:p>
        </p:txBody>
      </p:sp>
      <p:sp>
        <p:nvSpPr>
          <p:cNvPr id="3" name="Slide Number Placeholder 2"/>
          <p:cNvSpPr>
            <a:spLocks noGrp="1"/>
          </p:cNvSpPr>
          <p:nvPr>
            <p:ph type="sldNum" sz="quarter" idx="11"/>
          </p:nvPr>
        </p:nvSpPr>
        <p:spPr/>
        <p:txBody>
          <a:bodyPr/>
          <a:lstStyle/>
          <a:p>
            <a:fld id="{FFF7CBAA-22EA-41CE-9725-C57ED0CEBC27}" type="slidenum">
              <a:rPr lang="en-AU" smtClean="0"/>
              <a:pPr/>
              <a:t>‹#›</a:t>
            </a:fld>
            <a:r>
              <a:rPr lang="en-AU"/>
              <a:t>  |</a:t>
            </a:r>
            <a:endParaRPr lang="en-AU" dirty="0"/>
          </a:p>
        </p:txBody>
      </p:sp>
    </p:spTree>
    <p:extLst>
      <p:ext uri="{BB962C8B-B14F-4D97-AF65-F5344CB8AC3E}">
        <p14:creationId xmlns:p14="http://schemas.microsoft.com/office/powerpoint/2010/main" val="30091535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ata61 Divider Slide 3">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l="20265" t="24941" r="31895" b="20750"/>
          <a:stretch/>
        </p:blipFill>
        <p:spPr>
          <a:xfrm>
            <a:off x="1879600" y="3534288"/>
            <a:ext cx="4206875" cy="2687726"/>
          </a:xfrm>
          <a:prstGeom prst="rect">
            <a:avLst/>
          </a:prstGeom>
        </p:spPr>
      </p:pic>
      <p:sp>
        <p:nvSpPr>
          <p:cNvPr id="5" name="Picture Placeholder 7">
            <a:extLst>
              <a:ext uri="{FF2B5EF4-FFF2-40B4-BE49-F238E27FC236}">
                <a16:creationId xmlns:a16="http://schemas.microsoft.com/office/drawing/2014/main" id="{480A1A22-7EA6-4C63-BC39-24A15AD83226}"/>
              </a:ext>
            </a:extLst>
          </p:cNvPr>
          <p:cNvSpPr>
            <a:spLocks noGrp="1"/>
          </p:cNvSpPr>
          <p:nvPr>
            <p:ph type="pic" sz="quarter" idx="10"/>
          </p:nvPr>
        </p:nvSpPr>
        <p:spPr>
          <a:xfrm>
            <a:off x="4302242" y="-26035"/>
            <a:ext cx="7904046" cy="5464661"/>
          </a:xfrm>
          <a:custGeom>
            <a:avLst/>
            <a:gdLst>
              <a:gd name="connsiteX0" fmla="*/ 0 w 7910512"/>
              <a:gd name="connsiteY0" fmla="*/ 0 h 5486092"/>
              <a:gd name="connsiteX1" fmla="*/ 6996145 w 7910512"/>
              <a:gd name="connsiteY1" fmla="*/ 0 h 5486092"/>
              <a:gd name="connsiteX2" fmla="*/ 7910512 w 7910512"/>
              <a:gd name="connsiteY2" fmla="*/ 914367 h 5486092"/>
              <a:gd name="connsiteX3" fmla="*/ 7910512 w 7910512"/>
              <a:gd name="connsiteY3" fmla="*/ 5486092 h 5486092"/>
              <a:gd name="connsiteX4" fmla="*/ 7910512 w 7910512"/>
              <a:gd name="connsiteY4" fmla="*/ 5486092 h 5486092"/>
              <a:gd name="connsiteX5" fmla="*/ 914367 w 7910512"/>
              <a:gd name="connsiteY5" fmla="*/ 5486092 h 5486092"/>
              <a:gd name="connsiteX6" fmla="*/ 0 w 7910512"/>
              <a:gd name="connsiteY6" fmla="*/ 4571725 h 5486092"/>
              <a:gd name="connsiteX7" fmla="*/ 0 w 7910512"/>
              <a:gd name="connsiteY7" fmla="*/ 0 h 5486092"/>
              <a:gd name="connsiteX0" fmla="*/ 0 w 7910512"/>
              <a:gd name="connsiteY0" fmla="*/ 0 h 5486092"/>
              <a:gd name="connsiteX1" fmla="*/ 6996145 w 7910512"/>
              <a:gd name="connsiteY1" fmla="*/ 0 h 5486092"/>
              <a:gd name="connsiteX2" fmla="*/ 7910512 w 7910512"/>
              <a:gd name="connsiteY2" fmla="*/ 914367 h 5486092"/>
              <a:gd name="connsiteX3" fmla="*/ 7910512 w 7910512"/>
              <a:gd name="connsiteY3" fmla="*/ 5486092 h 5486092"/>
              <a:gd name="connsiteX4" fmla="*/ 7910512 w 7910512"/>
              <a:gd name="connsiteY4" fmla="*/ 5486092 h 5486092"/>
              <a:gd name="connsiteX5" fmla="*/ 914367 w 7910512"/>
              <a:gd name="connsiteY5" fmla="*/ 5486092 h 5486092"/>
              <a:gd name="connsiteX6" fmla="*/ 9525 w 7910512"/>
              <a:gd name="connsiteY6" fmla="*/ 4990825 h 5486092"/>
              <a:gd name="connsiteX7" fmla="*/ 0 w 7910512"/>
              <a:gd name="connsiteY7" fmla="*/ 0 h 5486092"/>
              <a:gd name="connsiteX0" fmla="*/ 0 w 7910512"/>
              <a:gd name="connsiteY0" fmla="*/ 0 h 5486092"/>
              <a:gd name="connsiteX1" fmla="*/ 6996145 w 7910512"/>
              <a:gd name="connsiteY1" fmla="*/ 0 h 5486092"/>
              <a:gd name="connsiteX2" fmla="*/ 7910512 w 7910512"/>
              <a:gd name="connsiteY2" fmla="*/ 914367 h 5486092"/>
              <a:gd name="connsiteX3" fmla="*/ 7910512 w 7910512"/>
              <a:gd name="connsiteY3" fmla="*/ 5486092 h 5486092"/>
              <a:gd name="connsiteX4" fmla="*/ 7910512 w 7910512"/>
              <a:gd name="connsiteY4" fmla="*/ 5486092 h 5486092"/>
              <a:gd name="connsiteX5" fmla="*/ 685767 w 7910512"/>
              <a:gd name="connsiteY5" fmla="*/ 5419417 h 5486092"/>
              <a:gd name="connsiteX6" fmla="*/ 9525 w 7910512"/>
              <a:gd name="connsiteY6" fmla="*/ 4990825 h 5486092"/>
              <a:gd name="connsiteX7" fmla="*/ 0 w 7910512"/>
              <a:gd name="connsiteY7" fmla="*/ 0 h 5486092"/>
              <a:gd name="connsiteX0" fmla="*/ 0 w 7929562"/>
              <a:gd name="connsiteY0" fmla="*/ 0 h 5486092"/>
              <a:gd name="connsiteX1" fmla="*/ 6996145 w 7929562"/>
              <a:gd name="connsiteY1" fmla="*/ 0 h 5486092"/>
              <a:gd name="connsiteX2" fmla="*/ 7910512 w 7929562"/>
              <a:gd name="connsiteY2" fmla="*/ 914367 h 5486092"/>
              <a:gd name="connsiteX3" fmla="*/ 7910512 w 7929562"/>
              <a:gd name="connsiteY3" fmla="*/ 5486092 h 5486092"/>
              <a:gd name="connsiteX4" fmla="*/ 7929562 w 7929562"/>
              <a:gd name="connsiteY4" fmla="*/ 5438467 h 5486092"/>
              <a:gd name="connsiteX5" fmla="*/ 685767 w 7929562"/>
              <a:gd name="connsiteY5" fmla="*/ 5419417 h 5486092"/>
              <a:gd name="connsiteX6" fmla="*/ 9525 w 7929562"/>
              <a:gd name="connsiteY6" fmla="*/ 4990825 h 5486092"/>
              <a:gd name="connsiteX7" fmla="*/ 0 w 7929562"/>
              <a:gd name="connsiteY7" fmla="*/ 0 h 5486092"/>
              <a:gd name="connsiteX0" fmla="*/ 0 w 7929562"/>
              <a:gd name="connsiteY0" fmla="*/ 0 h 5486092"/>
              <a:gd name="connsiteX1" fmla="*/ 6996145 w 7929562"/>
              <a:gd name="connsiteY1" fmla="*/ 0 h 5486092"/>
              <a:gd name="connsiteX2" fmla="*/ 7910512 w 7929562"/>
              <a:gd name="connsiteY2" fmla="*/ 5486092 h 5486092"/>
              <a:gd name="connsiteX3" fmla="*/ 7929562 w 7929562"/>
              <a:gd name="connsiteY3" fmla="*/ 5438467 h 5486092"/>
              <a:gd name="connsiteX4" fmla="*/ 685767 w 7929562"/>
              <a:gd name="connsiteY4" fmla="*/ 5419417 h 5486092"/>
              <a:gd name="connsiteX5" fmla="*/ 9525 w 7929562"/>
              <a:gd name="connsiteY5" fmla="*/ 4990825 h 5486092"/>
              <a:gd name="connsiteX6" fmla="*/ 0 w 7929562"/>
              <a:gd name="connsiteY6" fmla="*/ 0 h 5486092"/>
              <a:gd name="connsiteX0" fmla="*/ 0 w 7929562"/>
              <a:gd name="connsiteY0" fmla="*/ 0 h 5486092"/>
              <a:gd name="connsiteX1" fmla="*/ 7920070 w 7929562"/>
              <a:gd name="connsiteY1" fmla="*/ 0 h 5486092"/>
              <a:gd name="connsiteX2" fmla="*/ 7910512 w 7929562"/>
              <a:gd name="connsiteY2" fmla="*/ 5486092 h 5486092"/>
              <a:gd name="connsiteX3" fmla="*/ 7929562 w 7929562"/>
              <a:gd name="connsiteY3" fmla="*/ 5438467 h 5486092"/>
              <a:gd name="connsiteX4" fmla="*/ 685767 w 7929562"/>
              <a:gd name="connsiteY4" fmla="*/ 5419417 h 5486092"/>
              <a:gd name="connsiteX5" fmla="*/ 9525 w 7929562"/>
              <a:gd name="connsiteY5" fmla="*/ 4990825 h 5486092"/>
              <a:gd name="connsiteX6" fmla="*/ 0 w 7929562"/>
              <a:gd name="connsiteY6" fmla="*/ 0 h 5486092"/>
              <a:gd name="connsiteX0" fmla="*/ 0 w 7920070"/>
              <a:gd name="connsiteY0" fmla="*/ 0 h 5486092"/>
              <a:gd name="connsiteX1" fmla="*/ 7920070 w 7920070"/>
              <a:gd name="connsiteY1" fmla="*/ 0 h 5486092"/>
              <a:gd name="connsiteX2" fmla="*/ 7910512 w 7920070"/>
              <a:gd name="connsiteY2" fmla="*/ 5486092 h 5486092"/>
              <a:gd name="connsiteX3" fmla="*/ 685767 w 7920070"/>
              <a:gd name="connsiteY3" fmla="*/ 5419417 h 5486092"/>
              <a:gd name="connsiteX4" fmla="*/ 9525 w 7920070"/>
              <a:gd name="connsiteY4" fmla="*/ 4990825 h 5486092"/>
              <a:gd name="connsiteX5" fmla="*/ 0 w 7920070"/>
              <a:gd name="connsiteY5" fmla="*/ 0 h 5486092"/>
              <a:gd name="connsiteX0" fmla="*/ 0 w 7920070"/>
              <a:gd name="connsiteY0" fmla="*/ 0 h 5428942"/>
              <a:gd name="connsiteX1" fmla="*/ 7920070 w 7920070"/>
              <a:gd name="connsiteY1" fmla="*/ 0 h 5428942"/>
              <a:gd name="connsiteX2" fmla="*/ 7920037 w 7920070"/>
              <a:gd name="connsiteY2" fmla="*/ 5428942 h 5428942"/>
              <a:gd name="connsiteX3" fmla="*/ 685767 w 7920070"/>
              <a:gd name="connsiteY3" fmla="*/ 5419417 h 5428942"/>
              <a:gd name="connsiteX4" fmla="*/ 9525 w 7920070"/>
              <a:gd name="connsiteY4" fmla="*/ 4990825 h 5428942"/>
              <a:gd name="connsiteX5" fmla="*/ 0 w 7920070"/>
              <a:gd name="connsiteY5" fmla="*/ 0 h 5428942"/>
              <a:gd name="connsiteX0" fmla="*/ 0 w 7920070"/>
              <a:gd name="connsiteY0" fmla="*/ 0 h 5428942"/>
              <a:gd name="connsiteX1" fmla="*/ 7920070 w 7920070"/>
              <a:gd name="connsiteY1" fmla="*/ 0 h 5428942"/>
              <a:gd name="connsiteX2" fmla="*/ 7920037 w 7920070"/>
              <a:gd name="connsiteY2" fmla="*/ 5428942 h 5428942"/>
              <a:gd name="connsiteX3" fmla="*/ 685767 w 7920070"/>
              <a:gd name="connsiteY3" fmla="*/ 5419417 h 5428942"/>
              <a:gd name="connsiteX4" fmla="*/ 9525 w 7920070"/>
              <a:gd name="connsiteY4" fmla="*/ 5000350 h 5428942"/>
              <a:gd name="connsiteX5" fmla="*/ 0 w 7920070"/>
              <a:gd name="connsiteY5" fmla="*/ 0 h 5428942"/>
              <a:gd name="connsiteX0" fmla="*/ 0 w 7920070"/>
              <a:gd name="connsiteY0" fmla="*/ 0 h 5428942"/>
              <a:gd name="connsiteX1" fmla="*/ 7920070 w 7920070"/>
              <a:gd name="connsiteY1" fmla="*/ 0 h 5428942"/>
              <a:gd name="connsiteX2" fmla="*/ 7920037 w 7920070"/>
              <a:gd name="connsiteY2" fmla="*/ 5428942 h 5428942"/>
              <a:gd name="connsiteX3" fmla="*/ 685767 w 7920070"/>
              <a:gd name="connsiteY3" fmla="*/ 5419417 h 5428942"/>
              <a:gd name="connsiteX4" fmla="*/ 0 w 7920070"/>
              <a:gd name="connsiteY4" fmla="*/ 5019400 h 5428942"/>
              <a:gd name="connsiteX5" fmla="*/ 0 w 7920070"/>
              <a:gd name="connsiteY5" fmla="*/ 0 h 5428942"/>
              <a:gd name="connsiteX0" fmla="*/ 0 w 7920070"/>
              <a:gd name="connsiteY0" fmla="*/ 0 h 5428942"/>
              <a:gd name="connsiteX1" fmla="*/ 7920070 w 7920070"/>
              <a:gd name="connsiteY1" fmla="*/ 0 h 5428942"/>
              <a:gd name="connsiteX2" fmla="*/ 7920037 w 7920070"/>
              <a:gd name="connsiteY2" fmla="*/ 5428942 h 5428942"/>
              <a:gd name="connsiteX3" fmla="*/ 685767 w 7920070"/>
              <a:gd name="connsiteY3" fmla="*/ 5419417 h 5428942"/>
              <a:gd name="connsiteX4" fmla="*/ 0 w 7920070"/>
              <a:gd name="connsiteY4" fmla="*/ 5019401 h 5428942"/>
              <a:gd name="connsiteX5" fmla="*/ 0 w 7920070"/>
              <a:gd name="connsiteY5" fmla="*/ 0 h 5428942"/>
              <a:gd name="connsiteX0" fmla="*/ 0 w 7926387"/>
              <a:gd name="connsiteY0" fmla="*/ 0 h 5419417"/>
              <a:gd name="connsiteX1" fmla="*/ 7920070 w 7926387"/>
              <a:gd name="connsiteY1" fmla="*/ 0 h 5419417"/>
              <a:gd name="connsiteX2" fmla="*/ 7926387 w 7926387"/>
              <a:gd name="connsiteY2" fmla="*/ 5416264 h 5419417"/>
              <a:gd name="connsiteX3" fmla="*/ 685767 w 7926387"/>
              <a:gd name="connsiteY3" fmla="*/ 5419417 h 5419417"/>
              <a:gd name="connsiteX4" fmla="*/ 0 w 7926387"/>
              <a:gd name="connsiteY4" fmla="*/ 5019401 h 5419417"/>
              <a:gd name="connsiteX5" fmla="*/ 0 w 7926387"/>
              <a:gd name="connsiteY5" fmla="*/ 0 h 5419417"/>
              <a:gd name="connsiteX0" fmla="*/ 0 w 7926387"/>
              <a:gd name="connsiteY0" fmla="*/ 0 h 5419417"/>
              <a:gd name="connsiteX1" fmla="*/ 7920070 w 7926387"/>
              <a:gd name="connsiteY1" fmla="*/ 0 h 5419417"/>
              <a:gd name="connsiteX2" fmla="*/ 7926387 w 7926387"/>
              <a:gd name="connsiteY2" fmla="*/ 5416264 h 5419417"/>
              <a:gd name="connsiteX3" fmla="*/ 698467 w 7926387"/>
              <a:gd name="connsiteY3" fmla="*/ 5419417 h 5419417"/>
              <a:gd name="connsiteX4" fmla="*/ 0 w 7926387"/>
              <a:gd name="connsiteY4" fmla="*/ 5019401 h 5419417"/>
              <a:gd name="connsiteX5" fmla="*/ 0 w 7926387"/>
              <a:gd name="connsiteY5" fmla="*/ 0 h 5419417"/>
              <a:gd name="connsiteX0" fmla="*/ 0 w 7926387"/>
              <a:gd name="connsiteY0" fmla="*/ 0 h 5419417"/>
              <a:gd name="connsiteX1" fmla="*/ 7920070 w 7926387"/>
              <a:gd name="connsiteY1" fmla="*/ 0 h 5419417"/>
              <a:gd name="connsiteX2" fmla="*/ 7926387 w 7926387"/>
              <a:gd name="connsiteY2" fmla="*/ 5416264 h 5419417"/>
              <a:gd name="connsiteX3" fmla="*/ 698467 w 7926387"/>
              <a:gd name="connsiteY3" fmla="*/ 5419417 h 5419417"/>
              <a:gd name="connsiteX4" fmla="*/ 164156 w 7926387"/>
              <a:gd name="connsiteY4" fmla="*/ 5038617 h 5419417"/>
              <a:gd name="connsiteX5" fmla="*/ 0 w 7926387"/>
              <a:gd name="connsiteY5" fmla="*/ 0 h 5419417"/>
              <a:gd name="connsiteX0" fmla="*/ 0 w 7926387"/>
              <a:gd name="connsiteY0" fmla="*/ 0 h 5419417"/>
              <a:gd name="connsiteX1" fmla="*/ 7920070 w 7926387"/>
              <a:gd name="connsiteY1" fmla="*/ 0 h 5419417"/>
              <a:gd name="connsiteX2" fmla="*/ 7926387 w 7926387"/>
              <a:gd name="connsiteY2" fmla="*/ 5416264 h 5419417"/>
              <a:gd name="connsiteX3" fmla="*/ 698467 w 7926387"/>
              <a:gd name="connsiteY3" fmla="*/ 5419417 h 5419417"/>
              <a:gd name="connsiteX4" fmla="*/ 24007 w 7926387"/>
              <a:gd name="connsiteY4" fmla="*/ 5000584 h 5419417"/>
              <a:gd name="connsiteX5" fmla="*/ 0 w 7926387"/>
              <a:gd name="connsiteY5" fmla="*/ 0 h 5419417"/>
              <a:gd name="connsiteX0" fmla="*/ 0 w 7926387"/>
              <a:gd name="connsiteY0" fmla="*/ 0 h 5416264"/>
              <a:gd name="connsiteX1" fmla="*/ 7920070 w 7926387"/>
              <a:gd name="connsiteY1" fmla="*/ 0 h 5416264"/>
              <a:gd name="connsiteX2" fmla="*/ 7926387 w 7926387"/>
              <a:gd name="connsiteY2" fmla="*/ 5416264 h 5416264"/>
              <a:gd name="connsiteX3" fmla="*/ 722357 w 7926387"/>
              <a:gd name="connsiteY3" fmla="*/ 5409909 h 5416264"/>
              <a:gd name="connsiteX4" fmla="*/ 24007 w 7926387"/>
              <a:gd name="connsiteY4" fmla="*/ 5000584 h 5416264"/>
              <a:gd name="connsiteX5" fmla="*/ 0 w 7926387"/>
              <a:gd name="connsiteY5" fmla="*/ 0 h 5416264"/>
              <a:gd name="connsiteX0" fmla="*/ 0 w 7926387"/>
              <a:gd name="connsiteY0" fmla="*/ 0 h 5416264"/>
              <a:gd name="connsiteX1" fmla="*/ 7920070 w 7926387"/>
              <a:gd name="connsiteY1" fmla="*/ 0 h 5416264"/>
              <a:gd name="connsiteX2" fmla="*/ 7926387 w 7926387"/>
              <a:gd name="connsiteY2" fmla="*/ 5416264 h 5416264"/>
              <a:gd name="connsiteX3" fmla="*/ 722357 w 7926387"/>
              <a:gd name="connsiteY3" fmla="*/ 5381384 h 5416264"/>
              <a:gd name="connsiteX4" fmla="*/ 24007 w 7926387"/>
              <a:gd name="connsiteY4" fmla="*/ 5000584 h 5416264"/>
              <a:gd name="connsiteX5" fmla="*/ 0 w 7926387"/>
              <a:gd name="connsiteY5" fmla="*/ 0 h 5416264"/>
              <a:gd name="connsiteX0" fmla="*/ 0 w 7926387"/>
              <a:gd name="connsiteY0" fmla="*/ 0 h 5431304"/>
              <a:gd name="connsiteX1" fmla="*/ 7920070 w 7926387"/>
              <a:gd name="connsiteY1" fmla="*/ 0 h 5431304"/>
              <a:gd name="connsiteX2" fmla="*/ 7926387 w 7926387"/>
              <a:gd name="connsiteY2" fmla="*/ 5416264 h 5431304"/>
              <a:gd name="connsiteX3" fmla="*/ 743857 w 7926387"/>
              <a:gd name="connsiteY3" fmla="*/ 5431304 h 5431304"/>
              <a:gd name="connsiteX4" fmla="*/ 24007 w 7926387"/>
              <a:gd name="connsiteY4" fmla="*/ 5000584 h 5431304"/>
              <a:gd name="connsiteX5" fmla="*/ 0 w 7926387"/>
              <a:gd name="connsiteY5" fmla="*/ 0 h 5431304"/>
              <a:gd name="connsiteX0" fmla="*/ 0 w 7926387"/>
              <a:gd name="connsiteY0" fmla="*/ 0 h 5432904"/>
              <a:gd name="connsiteX1" fmla="*/ 7920070 w 7926387"/>
              <a:gd name="connsiteY1" fmla="*/ 0 h 5432904"/>
              <a:gd name="connsiteX2" fmla="*/ 7926387 w 7926387"/>
              <a:gd name="connsiteY2" fmla="*/ 5432904 h 5432904"/>
              <a:gd name="connsiteX3" fmla="*/ 743857 w 7926387"/>
              <a:gd name="connsiteY3" fmla="*/ 5431304 h 5432904"/>
              <a:gd name="connsiteX4" fmla="*/ 24007 w 7926387"/>
              <a:gd name="connsiteY4" fmla="*/ 5000584 h 5432904"/>
              <a:gd name="connsiteX5" fmla="*/ 0 w 7926387"/>
              <a:gd name="connsiteY5" fmla="*/ 0 h 5432904"/>
              <a:gd name="connsiteX0" fmla="*/ 0 w 7926387"/>
              <a:gd name="connsiteY0" fmla="*/ 0 h 5432904"/>
              <a:gd name="connsiteX1" fmla="*/ 7924847 w 7926387"/>
              <a:gd name="connsiteY1" fmla="*/ 0 h 5432904"/>
              <a:gd name="connsiteX2" fmla="*/ 7926387 w 7926387"/>
              <a:gd name="connsiteY2" fmla="*/ 5432904 h 5432904"/>
              <a:gd name="connsiteX3" fmla="*/ 743857 w 7926387"/>
              <a:gd name="connsiteY3" fmla="*/ 5431304 h 5432904"/>
              <a:gd name="connsiteX4" fmla="*/ 24007 w 7926387"/>
              <a:gd name="connsiteY4" fmla="*/ 5000584 h 5432904"/>
              <a:gd name="connsiteX5" fmla="*/ 0 w 7926387"/>
              <a:gd name="connsiteY5" fmla="*/ 0 h 5432904"/>
              <a:gd name="connsiteX0" fmla="*/ 0 w 7902498"/>
              <a:gd name="connsiteY0" fmla="*/ 0 h 5432904"/>
              <a:gd name="connsiteX1" fmla="*/ 7900958 w 7902498"/>
              <a:gd name="connsiteY1" fmla="*/ 0 h 5432904"/>
              <a:gd name="connsiteX2" fmla="*/ 7902498 w 7902498"/>
              <a:gd name="connsiteY2" fmla="*/ 5432904 h 5432904"/>
              <a:gd name="connsiteX3" fmla="*/ 719968 w 7902498"/>
              <a:gd name="connsiteY3" fmla="*/ 5431304 h 5432904"/>
              <a:gd name="connsiteX4" fmla="*/ 118 w 7902498"/>
              <a:gd name="connsiteY4" fmla="*/ 5000584 h 5432904"/>
              <a:gd name="connsiteX5" fmla="*/ 0 w 7902498"/>
              <a:gd name="connsiteY5" fmla="*/ 0 h 5432904"/>
              <a:gd name="connsiteX0" fmla="*/ 0 w 7914442"/>
              <a:gd name="connsiteY0" fmla="*/ 0 h 5432904"/>
              <a:gd name="connsiteX1" fmla="*/ 7912902 w 7914442"/>
              <a:gd name="connsiteY1" fmla="*/ 0 h 5432904"/>
              <a:gd name="connsiteX2" fmla="*/ 7914442 w 7914442"/>
              <a:gd name="connsiteY2" fmla="*/ 5432904 h 5432904"/>
              <a:gd name="connsiteX3" fmla="*/ 731912 w 7914442"/>
              <a:gd name="connsiteY3" fmla="*/ 5431304 h 5432904"/>
              <a:gd name="connsiteX4" fmla="*/ 12062 w 7914442"/>
              <a:gd name="connsiteY4" fmla="*/ 5000584 h 5432904"/>
              <a:gd name="connsiteX5" fmla="*/ 0 w 7914442"/>
              <a:gd name="connsiteY5" fmla="*/ 0 h 5432904"/>
              <a:gd name="connsiteX0" fmla="*/ 0 w 7914442"/>
              <a:gd name="connsiteY0" fmla="*/ 0 h 5432904"/>
              <a:gd name="connsiteX1" fmla="*/ 7912902 w 7914442"/>
              <a:gd name="connsiteY1" fmla="*/ 0 h 5432904"/>
              <a:gd name="connsiteX2" fmla="*/ 7914442 w 7914442"/>
              <a:gd name="connsiteY2" fmla="*/ 5432904 h 5432904"/>
              <a:gd name="connsiteX3" fmla="*/ 731912 w 7914442"/>
              <a:gd name="connsiteY3" fmla="*/ 5431304 h 5432904"/>
              <a:gd name="connsiteX4" fmla="*/ 12062 w 7914442"/>
              <a:gd name="connsiteY4" fmla="*/ 5000584 h 5432904"/>
              <a:gd name="connsiteX5" fmla="*/ 0 w 7914442"/>
              <a:gd name="connsiteY5" fmla="*/ 0 h 5432904"/>
              <a:gd name="connsiteX0" fmla="*/ 0 w 7904886"/>
              <a:gd name="connsiteY0" fmla="*/ 0 h 5432904"/>
              <a:gd name="connsiteX1" fmla="*/ 7903346 w 7904886"/>
              <a:gd name="connsiteY1" fmla="*/ 0 h 5432904"/>
              <a:gd name="connsiteX2" fmla="*/ 7904886 w 7904886"/>
              <a:gd name="connsiteY2" fmla="*/ 5432904 h 5432904"/>
              <a:gd name="connsiteX3" fmla="*/ 722356 w 7904886"/>
              <a:gd name="connsiteY3" fmla="*/ 5431304 h 5432904"/>
              <a:gd name="connsiteX4" fmla="*/ 2506 w 7904886"/>
              <a:gd name="connsiteY4" fmla="*/ 5000584 h 5432904"/>
              <a:gd name="connsiteX5" fmla="*/ 0 w 7904886"/>
              <a:gd name="connsiteY5" fmla="*/ 0 h 5432904"/>
              <a:gd name="connsiteX0" fmla="*/ 0 w 7904886"/>
              <a:gd name="connsiteY0" fmla="*/ 0 h 5432904"/>
              <a:gd name="connsiteX1" fmla="*/ 7903346 w 7904886"/>
              <a:gd name="connsiteY1" fmla="*/ 0 h 5432904"/>
              <a:gd name="connsiteX2" fmla="*/ 7904886 w 7904886"/>
              <a:gd name="connsiteY2" fmla="*/ 5432904 h 5432904"/>
              <a:gd name="connsiteX3" fmla="*/ 722356 w 7904886"/>
              <a:gd name="connsiteY3" fmla="*/ 5431304 h 5432904"/>
              <a:gd name="connsiteX4" fmla="*/ 116 w 7904886"/>
              <a:gd name="connsiteY4" fmla="*/ 5000585 h 5432904"/>
              <a:gd name="connsiteX5" fmla="*/ 0 w 7904886"/>
              <a:gd name="connsiteY5" fmla="*/ 0 h 5432904"/>
              <a:gd name="connsiteX0" fmla="*/ 0 w 7923997"/>
              <a:gd name="connsiteY0" fmla="*/ 0 h 5442412"/>
              <a:gd name="connsiteX1" fmla="*/ 7922457 w 7923997"/>
              <a:gd name="connsiteY1" fmla="*/ 9508 h 5442412"/>
              <a:gd name="connsiteX2" fmla="*/ 7923997 w 7923997"/>
              <a:gd name="connsiteY2" fmla="*/ 5442412 h 5442412"/>
              <a:gd name="connsiteX3" fmla="*/ 741467 w 7923997"/>
              <a:gd name="connsiteY3" fmla="*/ 5440812 h 5442412"/>
              <a:gd name="connsiteX4" fmla="*/ 19227 w 7923997"/>
              <a:gd name="connsiteY4" fmla="*/ 5010093 h 5442412"/>
              <a:gd name="connsiteX5" fmla="*/ 0 w 7923997"/>
              <a:gd name="connsiteY5" fmla="*/ 0 h 5442412"/>
              <a:gd name="connsiteX0" fmla="*/ 9441 w 7904771"/>
              <a:gd name="connsiteY0" fmla="*/ 0 h 5442412"/>
              <a:gd name="connsiteX1" fmla="*/ 7903231 w 7904771"/>
              <a:gd name="connsiteY1" fmla="*/ 9508 h 5442412"/>
              <a:gd name="connsiteX2" fmla="*/ 7904771 w 7904771"/>
              <a:gd name="connsiteY2" fmla="*/ 5442412 h 5442412"/>
              <a:gd name="connsiteX3" fmla="*/ 722241 w 7904771"/>
              <a:gd name="connsiteY3" fmla="*/ 5440812 h 5442412"/>
              <a:gd name="connsiteX4" fmla="*/ 1 w 7904771"/>
              <a:gd name="connsiteY4" fmla="*/ 5010093 h 5442412"/>
              <a:gd name="connsiteX5" fmla="*/ 9441 w 7904771"/>
              <a:gd name="connsiteY5" fmla="*/ 0 h 5442412"/>
              <a:gd name="connsiteX0" fmla="*/ 6256 w 7904771"/>
              <a:gd name="connsiteY0" fmla="*/ 0 h 5436073"/>
              <a:gd name="connsiteX1" fmla="*/ 7903231 w 7904771"/>
              <a:gd name="connsiteY1" fmla="*/ 3169 h 5436073"/>
              <a:gd name="connsiteX2" fmla="*/ 7904771 w 7904771"/>
              <a:gd name="connsiteY2" fmla="*/ 5436073 h 5436073"/>
              <a:gd name="connsiteX3" fmla="*/ 722241 w 7904771"/>
              <a:gd name="connsiteY3" fmla="*/ 5434473 h 5436073"/>
              <a:gd name="connsiteX4" fmla="*/ 1 w 7904771"/>
              <a:gd name="connsiteY4" fmla="*/ 5003754 h 5436073"/>
              <a:gd name="connsiteX5" fmla="*/ 6256 w 7904771"/>
              <a:gd name="connsiteY5" fmla="*/ 0 h 5436073"/>
              <a:gd name="connsiteX0" fmla="*/ 0 w 7904885"/>
              <a:gd name="connsiteY0" fmla="*/ 0 h 5436073"/>
              <a:gd name="connsiteX1" fmla="*/ 7903345 w 7904885"/>
              <a:gd name="connsiteY1" fmla="*/ 3169 h 5436073"/>
              <a:gd name="connsiteX2" fmla="*/ 7904885 w 7904885"/>
              <a:gd name="connsiteY2" fmla="*/ 5436073 h 5436073"/>
              <a:gd name="connsiteX3" fmla="*/ 722355 w 7904885"/>
              <a:gd name="connsiteY3" fmla="*/ 5434473 h 5436073"/>
              <a:gd name="connsiteX4" fmla="*/ 115 w 7904885"/>
              <a:gd name="connsiteY4" fmla="*/ 5003754 h 5436073"/>
              <a:gd name="connsiteX5" fmla="*/ 0 w 7904885"/>
              <a:gd name="connsiteY5" fmla="*/ 0 h 5436073"/>
              <a:gd name="connsiteX0" fmla="*/ 0 w 7904885"/>
              <a:gd name="connsiteY0" fmla="*/ 0 h 5436073"/>
              <a:gd name="connsiteX1" fmla="*/ 7903345 w 7904885"/>
              <a:gd name="connsiteY1" fmla="*/ 3169 h 5436073"/>
              <a:gd name="connsiteX2" fmla="*/ 7904885 w 7904885"/>
              <a:gd name="connsiteY2" fmla="*/ 5436073 h 5436073"/>
              <a:gd name="connsiteX3" fmla="*/ 722355 w 7904885"/>
              <a:gd name="connsiteY3" fmla="*/ 5434473 h 5436073"/>
              <a:gd name="connsiteX4" fmla="*/ 115 w 7904885"/>
              <a:gd name="connsiteY4" fmla="*/ 5003754 h 5436073"/>
              <a:gd name="connsiteX5" fmla="*/ 0 w 7904885"/>
              <a:gd name="connsiteY5" fmla="*/ 0 h 5436073"/>
              <a:gd name="connsiteX0" fmla="*/ 0 w 7904885"/>
              <a:gd name="connsiteY0" fmla="*/ 0 h 5442079"/>
              <a:gd name="connsiteX1" fmla="*/ 7903345 w 7904885"/>
              <a:gd name="connsiteY1" fmla="*/ 3169 h 5442079"/>
              <a:gd name="connsiteX2" fmla="*/ 7904885 w 7904885"/>
              <a:gd name="connsiteY2" fmla="*/ 5436073 h 5442079"/>
              <a:gd name="connsiteX3" fmla="*/ 745272 w 7904885"/>
              <a:gd name="connsiteY3" fmla="*/ 5442079 h 5442079"/>
              <a:gd name="connsiteX4" fmla="*/ 115 w 7904885"/>
              <a:gd name="connsiteY4" fmla="*/ 5003754 h 5442079"/>
              <a:gd name="connsiteX5" fmla="*/ 0 w 7904885"/>
              <a:gd name="connsiteY5" fmla="*/ 0 h 5442079"/>
              <a:gd name="connsiteX0" fmla="*/ 0 w 7904885"/>
              <a:gd name="connsiteY0" fmla="*/ 0 h 5446833"/>
              <a:gd name="connsiteX1" fmla="*/ 7903345 w 7904885"/>
              <a:gd name="connsiteY1" fmla="*/ 3169 h 5446833"/>
              <a:gd name="connsiteX2" fmla="*/ 7904885 w 7904885"/>
              <a:gd name="connsiteY2" fmla="*/ 5436073 h 5446833"/>
              <a:gd name="connsiteX3" fmla="*/ 740497 w 7904885"/>
              <a:gd name="connsiteY3" fmla="*/ 5446833 h 5446833"/>
              <a:gd name="connsiteX4" fmla="*/ 115 w 7904885"/>
              <a:gd name="connsiteY4" fmla="*/ 5003754 h 5446833"/>
              <a:gd name="connsiteX5" fmla="*/ 0 w 7904885"/>
              <a:gd name="connsiteY5" fmla="*/ 0 h 5446833"/>
              <a:gd name="connsiteX0" fmla="*/ 0 w 7904885"/>
              <a:gd name="connsiteY0" fmla="*/ 0 h 5446833"/>
              <a:gd name="connsiteX1" fmla="*/ 7903345 w 7904885"/>
              <a:gd name="connsiteY1" fmla="*/ 3169 h 5446833"/>
              <a:gd name="connsiteX2" fmla="*/ 7904885 w 7904885"/>
              <a:gd name="connsiteY2" fmla="*/ 5436073 h 5446833"/>
              <a:gd name="connsiteX3" fmla="*/ 740497 w 7904885"/>
              <a:gd name="connsiteY3" fmla="*/ 5446833 h 5446833"/>
              <a:gd name="connsiteX4" fmla="*/ 115 w 7904885"/>
              <a:gd name="connsiteY4" fmla="*/ 5003754 h 5446833"/>
              <a:gd name="connsiteX5" fmla="*/ 0 w 7904885"/>
              <a:gd name="connsiteY5" fmla="*/ 0 h 5446833"/>
              <a:gd name="connsiteX0" fmla="*/ 0 w 7904885"/>
              <a:gd name="connsiteY0" fmla="*/ 0 h 5446833"/>
              <a:gd name="connsiteX1" fmla="*/ 7903345 w 7904885"/>
              <a:gd name="connsiteY1" fmla="*/ 3169 h 5446833"/>
              <a:gd name="connsiteX2" fmla="*/ 7904885 w 7904885"/>
              <a:gd name="connsiteY2" fmla="*/ 5440828 h 5446833"/>
              <a:gd name="connsiteX3" fmla="*/ 740497 w 7904885"/>
              <a:gd name="connsiteY3" fmla="*/ 5446833 h 5446833"/>
              <a:gd name="connsiteX4" fmla="*/ 115 w 7904885"/>
              <a:gd name="connsiteY4" fmla="*/ 5003754 h 5446833"/>
              <a:gd name="connsiteX5" fmla="*/ 0 w 7904885"/>
              <a:gd name="connsiteY5" fmla="*/ 0 h 5446833"/>
              <a:gd name="connsiteX0" fmla="*/ 0 w 7904885"/>
              <a:gd name="connsiteY0" fmla="*/ 0 h 5440828"/>
              <a:gd name="connsiteX1" fmla="*/ 7903345 w 7904885"/>
              <a:gd name="connsiteY1" fmla="*/ 3169 h 5440828"/>
              <a:gd name="connsiteX2" fmla="*/ 7904885 w 7904885"/>
              <a:gd name="connsiteY2" fmla="*/ 5440828 h 5440828"/>
              <a:gd name="connsiteX3" fmla="*/ 726175 w 7904885"/>
              <a:gd name="connsiteY3" fmla="*/ 5437325 h 5440828"/>
              <a:gd name="connsiteX4" fmla="*/ 115 w 7904885"/>
              <a:gd name="connsiteY4" fmla="*/ 5003754 h 5440828"/>
              <a:gd name="connsiteX5" fmla="*/ 0 w 7904885"/>
              <a:gd name="connsiteY5" fmla="*/ 0 h 5440828"/>
              <a:gd name="connsiteX0" fmla="*/ 0 w 7904885"/>
              <a:gd name="connsiteY0" fmla="*/ 0 h 5440828"/>
              <a:gd name="connsiteX1" fmla="*/ 7903345 w 7904885"/>
              <a:gd name="connsiteY1" fmla="*/ 3169 h 5440828"/>
              <a:gd name="connsiteX2" fmla="*/ 7904885 w 7904885"/>
              <a:gd name="connsiteY2" fmla="*/ 5440828 h 5440828"/>
              <a:gd name="connsiteX3" fmla="*/ 695142 w 7904885"/>
              <a:gd name="connsiteY3" fmla="*/ 5434947 h 5440828"/>
              <a:gd name="connsiteX4" fmla="*/ 115 w 7904885"/>
              <a:gd name="connsiteY4" fmla="*/ 5003754 h 5440828"/>
              <a:gd name="connsiteX5" fmla="*/ 0 w 7904885"/>
              <a:gd name="connsiteY5" fmla="*/ 0 h 5440828"/>
              <a:gd name="connsiteX0" fmla="*/ 0 w 7904885"/>
              <a:gd name="connsiteY0" fmla="*/ 0 h 5444456"/>
              <a:gd name="connsiteX1" fmla="*/ 7903345 w 7904885"/>
              <a:gd name="connsiteY1" fmla="*/ 3169 h 5444456"/>
              <a:gd name="connsiteX2" fmla="*/ 7904885 w 7904885"/>
              <a:gd name="connsiteY2" fmla="*/ 5440828 h 5444456"/>
              <a:gd name="connsiteX3" fmla="*/ 709465 w 7904885"/>
              <a:gd name="connsiteY3" fmla="*/ 5444456 h 5444456"/>
              <a:gd name="connsiteX4" fmla="*/ 115 w 7904885"/>
              <a:gd name="connsiteY4" fmla="*/ 5003754 h 5444456"/>
              <a:gd name="connsiteX5" fmla="*/ 0 w 7904885"/>
              <a:gd name="connsiteY5" fmla="*/ 0 h 5444456"/>
              <a:gd name="connsiteX0" fmla="*/ 0 w 7919208"/>
              <a:gd name="connsiteY0" fmla="*/ 0 h 5455090"/>
              <a:gd name="connsiteX1" fmla="*/ 7903345 w 7919208"/>
              <a:gd name="connsiteY1" fmla="*/ 3169 h 5455090"/>
              <a:gd name="connsiteX2" fmla="*/ 7919208 w 7919208"/>
              <a:gd name="connsiteY2" fmla="*/ 5455090 h 5455090"/>
              <a:gd name="connsiteX3" fmla="*/ 709465 w 7919208"/>
              <a:gd name="connsiteY3" fmla="*/ 5444456 h 5455090"/>
              <a:gd name="connsiteX4" fmla="*/ 115 w 7919208"/>
              <a:gd name="connsiteY4" fmla="*/ 5003754 h 5455090"/>
              <a:gd name="connsiteX5" fmla="*/ 0 w 7919208"/>
              <a:gd name="connsiteY5" fmla="*/ 0 h 5455090"/>
              <a:gd name="connsiteX0" fmla="*/ 0 w 7919208"/>
              <a:gd name="connsiteY0" fmla="*/ 0 h 5455090"/>
              <a:gd name="connsiteX1" fmla="*/ 7903345 w 7919208"/>
              <a:gd name="connsiteY1" fmla="*/ 3169 h 5455090"/>
              <a:gd name="connsiteX2" fmla="*/ 7919208 w 7919208"/>
              <a:gd name="connsiteY2" fmla="*/ 5455090 h 5455090"/>
              <a:gd name="connsiteX3" fmla="*/ 709465 w 7919208"/>
              <a:gd name="connsiteY3" fmla="*/ 5444456 h 5455090"/>
              <a:gd name="connsiteX4" fmla="*/ 115 w 7919208"/>
              <a:gd name="connsiteY4" fmla="*/ 5003754 h 5455090"/>
              <a:gd name="connsiteX5" fmla="*/ 0 w 7919208"/>
              <a:gd name="connsiteY5" fmla="*/ 0 h 5455090"/>
              <a:gd name="connsiteX0" fmla="*/ 0 w 7919208"/>
              <a:gd name="connsiteY0" fmla="*/ 0 h 5455090"/>
              <a:gd name="connsiteX1" fmla="*/ 7903345 w 7919208"/>
              <a:gd name="connsiteY1" fmla="*/ 3169 h 5455090"/>
              <a:gd name="connsiteX2" fmla="*/ 7919208 w 7919208"/>
              <a:gd name="connsiteY2" fmla="*/ 5455090 h 5455090"/>
              <a:gd name="connsiteX3" fmla="*/ 709465 w 7919208"/>
              <a:gd name="connsiteY3" fmla="*/ 5444456 h 5455090"/>
              <a:gd name="connsiteX4" fmla="*/ 115 w 7919208"/>
              <a:gd name="connsiteY4" fmla="*/ 5003754 h 5455090"/>
              <a:gd name="connsiteX5" fmla="*/ 0 w 7919208"/>
              <a:gd name="connsiteY5" fmla="*/ 0 h 5455090"/>
              <a:gd name="connsiteX0" fmla="*/ 0 w 7919208"/>
              <a:gd name="connsiteY0" fmla="*/ 0 h 5455090"/>
              <a:gd name="connsiteX1" fmla="*/ 7903345 w 7919208"/>
              <a:gd name="connsiteY1" fmla="*/ 3169 h 5455090"/>
              <a:gd name="connsiteX2" fmla="*/ 7919208 w 7919208"/>
              <a:gd name="connsiteY2" fmla="*/ 5455090 h 5455090"/>
              <a:gd name="connsiteX3" fmla="*/ 709465 w 7919208"/>
              <a:gd name="connsiteY3" fmla="*/ 5444456 h 5455090"/>
              <a:gd name="connsiteX4" fmla="*/ 115 w 7919208"/>
              <a:gd name="connsiteY4" fmla="*/ 5003754 h 5455090"/>
              <a:gd name="connsiteX5" fmla="*/ 0 w 7919208"/>
              <a:gd name="connsiteY5" fmla="*/ 0 h 5455090"/>
              <a:gd name="connsiteX0" fmla="*/ 0 w 7919208"/>
              <a:gd name="connsiteY0" fmla="*/ 0 h 5455090"/>
              <a:gd name="connsiteX1" fmla="*/ 7903345 w 7919208"/>
              <a:gd name="connsiteY1" fmla="*/ 3169 h 5455090"/>
              <a:gd name="connsiteX2" fmla="*/ 7919208 w 7919208"/>
              <a:gd name="connsiteY2" fmla="*/ 5455090 h 5455090"/>
              <a:gd name="connsiteX3" fmla="*/ 709465 w 7919208"/>
              <a:gd name="connsiteY3" fmla="*/ 5444456 h 5455090"/>
              <a:gd name="connsiteX4" fmla="*/ 115 w 7919208"/>
              <a:gd name="connsiteY4" fmla="*/ 5003754 h 5455090"/>
              <a:gd name="connsiteX5" fmla="*/ 0 w 7919208"/>
              <a:gd name="connsiteY5" fmla="*/ 0 h 5455090"/>
              <a:gd name="connsiteX0" fmla="*/ 0 w 7919208"/>
              <a:gd name="connsiteY0" fmla="*/ 0 h 5455090"/>
              <a:gd name="connsiteX1" fmla="*/ 7903345 w 7919208"/>
              <a:gd name="connsiteY1" fmla="*/ 3169 h 5455090"/>
              <a:gd name="connsiteX2" fmla="*/ 7919208 w 7919208"/>
              <a:gd name="connsiteY2" fmla="*/ 5455090 h 5455090"/>
              <a:gd name="connsiteX3" fmla="*/ 723788 w 7919208"/>
              <a:gd name="connsiteY3" fmla="*/ 5453965 h 5455090"/>
              <a:gd name="connsiteX4" fmla="*/ 115 w 7919208"/>
              <a:gd name="connsiteY4" fmla="*/ 5003754 h 5455090"/>
              <a:gd name="connsiteX5" fmla="*/ 0 w 7919208"/>
              <a:gd name="connsiteY5" fmla="*/ 0 h 5455090"/>
              <a:gd name="connsiteX0" fmla="*/ 0 w 7919208"/>
              <a:gd name="connsiteY0" fmla="*/ 0 h 5455090"/>
              <a:gd name="connsiteX1" fmla="*/ 7903345 w 7919208"/>
              <a:gd name="connsiteY1" fmla="*/ 3169 h 5455090"/>
              <a:gd name="connsiteX2" fmla="*/ 7919208 w 7919208"/>
              <a:gd name="connsiteY2" fmla="*/ 5455090 h 5455090"/>
              <a:gd name="connsiteX3" fmla="*/ 723788 w 7919208"/>
              <a:gd name="connsiteY3" fmla="*/ 5453965 h 5455090"/>
              <a:gd name="connsiteX4" fmla="*/ 115 w 7919208"/>
              <a:gd name="connsiteY4" fmla="*/ 5003754 h 5455090"/>
              <a:gd name="connsiteX5" fmla="*/ 0 w 7919208"/>
              <a:gd name="connsiteY5" fmla="*/ 0 h 5455090"/>
              <a:gd name="connsiteX0" fmla="*/ 4660 w 7923868"/>
              <a:gd name="connsiteY0" fmla="*/ 0 h 5455090"/>
              <a:gd name="connsiteX1" fmla="*/ 7908005 w 7923868"/>
              <a:gd name="connsiteY1" fmla="*/ 3169 h 5455090"/>
              <a:gd name="connsiteX2" fmla="*/ 7923868 w 7923868"/>
              <a:gd name="connsiteY2" fmla="*/ 5455090 h 5455090"/>
              <a:gd name="connsiteX3" fmla="*/ 728448 w 7923868"/>
              <a:gd name="connsiteY3" fmla="*/ 5453965 h 5455090"/>
              <a:gd name="connsiteX4" fmla="*/ 0 w 7923868"/>
              <a:gd name="connsiteY4" fmla="*/ 5032279 h 5455090"/>
              <a:gd name="connsiteX5" fmla="*/ 4660 w 7923868"/>
              <a:gd name="connsiteY5" fmla="*/ 0 h 5455090"/>
              <a:gd name="connsiteX0" fmla="*/ 4660 w 7923868"/>
              <a:gd name="connsiteY0" fmla="*/ 0 h 5455090"/>
              <a:gd name="connsiteX1" fmla="*/ 7908005 w 7923868"/>
              <a:gd name="connsiteY1" fmla="*/ 3169 h 5455090"/>
              <a:gd name="connsiteX2" fmla="*/ 7923868 w 7923868"/>
              <a:gd name="connsiteY2" fmla="*/ 5455090 h 5455090"/>
              <a:gd name="connsiteX3" fmla="*/ 728448 w 7923868"/>
              <a:gd name="connsiteY3" fmla="*/ 5453965 h 5455090"/>
              <a:gd name="connsiteX4" fmla="*/ 0 w 7923868"/>
              <a:gd name="connsiteY4" fmla="*/ 5032279 h 5455090"/>
              <a:gd name="connsiteX5" fmla="*/ 4660 w 7923868"/>
              <a:gd name="connsiteY5" fmla="*/ 0 h 5455090"/>
              <a:gd name="connsiteX0" fmla="*/ 4660 w 7923868"/>
              <a:gd name="connsiteY0" fmla="*/ 0 h 5455090"/>
              <a:gd name="connsiteX1" fmla="*/ 7908005 w 7923868"/>
              <a:gd name="connsiteY1" fmla="*/ 3169 h 5455090"/>
              <a:gd name="connsiteX2" fmla="*/ 7923868 w 7923868"/>
              <a:gd name="connsiteY2" fmla="*/ 5455090 h 5455090"/>
              <a:gd name="connsiteX3" fmla="*/ 728448 w 7923868"/>
              <a:gd name="connsiteY3" fmla="*/ 5453965 h 5455090"/>
              <a:gd name="connsiteX4" fmla="*/ 0 w 7923868"/>
              <a:gd name="connsiteY4" fmla="*/ 5032279 h 5455090"/>
              <a:gd name="connsiteX5" fmla="*/ 4660 w 7923868"/>
              <a:gd name="connsiteY5" fmla="*/ 0 h 5455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923868" h="5455090">
                <a:moveTo>
                  <a:pt x="4660" y="0"/>
                </a:moveTo>
                <a:lnTo>
                  <a:pt x="7908005" y="3169"/>
                </a:lnTo>
                <a:cubicBezTo>
                  <a:pt x="7907994" y="1812816"/>
                  <a:pt x="7915936" y="2729129"/>
                  <a:pt x="7923868" y="5455090"/>
                </a:cubicBezTo>
                <a:lnTo>
                  <a:pt x="728448" y="5453965"/>
                </a:lnTo>
                <a:lnTo>
                  <a:pt x="0" y="5032279"/>
                </a:lnTo>
                <a:cubicBezTo>
                  <a:pt x="-39" y="3365418"/>
                  <a:pt x="5495" y="1549592"/>
                  <a:pt x="4660" y="0"/>
                </a:cubicBezTo>
                <a:close/>
              </a:path>
            </a:pathLst>
          </a:custGeom>
          <a:solidFill>
            <a:schemeClr val="tx2">
              <a:lumMod val="20000"/>
              <a:lumOff val="80000"/>
            </a:schemeClr>
          </a:solidFill>
        </p:spPr>
        <p:txBody>
          <a:bodyPr anchor="ctr"/>
          <a:lstStyle>
            <a:lvl1pPr marL="0" indent="0" algn="ctr">
              <a:buNone/>
              <a:tabLst>
                <a:tab pos="3048000" algn="l"/>
              </a:tabLst>
              <a:defRPr>
                <a:solidFill>
                  <a:schemeClr val="accent1"/>
                </a:solidFill>
              </a:defRPr>
            </a:lvl1pPr>
          </a:lstStyle>
          <a:p>
            <a:endParaRPr lang="en-AU" dirty="0"/>
          </a:p>
        </p:txBody>
      </p:sp>
      <p:sp>
        <p:nvSpPr>
          <p:cNvPr id="2" name="Title 1">
            <a:extLst>
              <a:ext uri="{FF2B5EF4-FFF2-40B4-BE49-F238E27FC236}">
                <a16:creationId xmlns:a16="http://schemas.microsoft.com/office/drawing/2014/main" id="{FEDE9022-4E91-4AE1-9B32-52DF7FA0F1BB}"/>
              </a:ext>
            </a:extLst>
          </p:cNvPr>
          <p:cNvSpPr>
            <a:spLocks noGrp="1"/>
          </p:cNvSpPr>
          <p:nvPr>
            <p:ph type="ctrTitle" hasCustomPrompt="1"/>
          </p:nvPr>
        </p:nvSpPr>
        <p:spPr>
          <a:xfrm>
            <a:off x="520700" y="762000"/>
            <a:ext cx="3263900" cy="3581400"/>
          </a:xfrm>
          <a:prstGeom prst="rect">
            <a:avLst/>
          </a:prstGeom>
        </p:spPr>
        <p:txBody>
          <a:bodyPr anchor="ctr">
            <a:normAutofit/>
          </a:bodyPr>
          <a:lstStyle>
            <a:lvl1pPr algn="l">
              <a:defRPr sz="5400"/>
            </a:lvl1pPr>
          </a:lstStyle>
          <a:p>
            <a:r>
              <a:rPr lang="en-US" dirty="0"/>
              <a:t>Divider Title</a:t>
            </a:r>
            <a:endParaRPr lang="en-AU" dirty="0"/>
          </a:p>
        </p:txBody>
      </p:sp>
      <p:sp>
        <p:nvSpPr>
          <p:cNvPr id="3" name="Footer Placeholder 2"/>
          <p:cNvSpPr>
            <a:spLocks noGrp="1"/>
          </p:cNvSpPr>
          <p:nvPr>
            <p:ph type="ftr" sz="quarter" idx="11"/>
          </p:nvPr>
        </p:nvSpPr>
        <p:spPr/>
        <p:txBody>
          <a:bodyPr/>
          <a:lstStyle/>
          <a:p>
            <a:r>
              <a:rPr lang="en-AU"/>
              <a:t>Presentation title | Presenter name</a:t>
            </a:r>
            <a:endParaRPr lang="en-AU" dirty="0"/>
          </a:p>
        </p:txBody>
      </p:sp>
      <p:sp>
        <p:nvSpPr>
          <p:cNvPr id="4" name="Slide Number Placeholder 3"/>
          <p:cNvSpPr>
            <a:spLocks noGrp="1"/>
          </p:cNvSpPr>
          <p:nvPr>
            <p:ph type="sldNum" sz="quarter" idx="12"/>
          </p:nvPr>
        </p:nvSpPr>
        <p:spPr/>
        <p:txBody>
          <a:bodyPr/>
          <a:lstStyle/>
          <a:p>
            <a:fld id="{FFF7CBAA-22EA-41CE-9725-C57ED0CEBC27}" type="slidenum">
              <a:rPr lang="en-AU" smtClean="0"/>
              <a:pPr/>
              <a:t>‹#›</a:t>
            </a:fld>
            <a:r>
              <a:rPr lang="en-AU"/>
              <a:t>  |</a:t>
            </a:r>
            <a:endParaRPr lang="en-AU" dirty="0"/>
          </a:p>
        </p:txBody>
      </p:sp>
    </p:spTree>
    <p:extLst>
      <p:ext uri="{BB962C8B-B14F-4D97-AF65-F5344CB8AC3E}">
        <p14:creationId xmlns:p14="http://schemas.microsoft.com/office/powerpoint/2010/main" val="378314801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 Title and Content + background">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l="47967" b="36838"/>
          <a:stretch/>
        </p:blipFill>
        <p:spPr>
          <a:xfrm>
            <a:off x="5848350" y="-2"/>
            <a:ext cx="6344028" cy="4333877"/>
          </a:xfrm>
          <a:prstGeom prst="rect">
            <a:avLst/>
          </a:prstGeom>
        </p:spPr>
      </p:pic>
      <p:sp>
        <p:nvSpPr>
          <p:cNvPr id="2" name="Title 1">
            <a:extLst>
              <a:ext uri="{FF2B5EF4-FFF2-40B4-BE49-F238E27FC236}">
                <a16:creationId xmlns:a16="http://schemas.microsoft.com/office/drawing/2014/main" id="{BC7D2BE9-1391-4B0E-80B9-EFB0D78A6A29}"/>
              </a:ext>
            </a:extLst>
          </p:cNvPr>
          <p:cNvSpPr>
            <a:spLocks noGrp="1"/>
          </p:cNvSpPr>
          <p:nvPr>
            <p:ph type="title"/>
          </p:nvPr>
        </p:nvSpPr>
        <p:spPr>
          <a:xfrm>
            <a:off x="558800" y="365125"/>
            <a:ext cx="10820400" cy="739775"/>
          </a:xfrm>
        </p:spPr>
        <p:txBody>
          <a:bodyPr/>
          <a:lstStyle/>
          <a:p>
            <a:r>
              <a:rPr lang="en-US"/>
              <a:t>Click to edit Master title style</a:t>
            </a:r>
            <a:endParaRPr lang="en-AU"/>
          </a:p>
        </p:txBody>
      </p:sp>
      <p:sp>
        <p:nvSpPr>
          <p:cNvPr id="4" name="Footer Placeholder 3"/>
          <p:cNvSpPr>
            <a:spLocks noGrp="1"/>
          </p:cNvSpPr>
          <p:nvPr>
            <p:ph type="ftr" sz="quarter" idx="11"/>
          </p:nvPr>
        </p:nvSpPr>
        <p:spPr/>
        <p:txBody>
          <a:bodyPr/>
          <a:lstStyle/>
          <a:p>
            <a:r>
              <a:rPr lang="en-AU"/>
              <a:t>Presentation title | Presenter name</a:t>
            </a:r>
            <a:endParaRPr lang="en-AU" dirty="0"/>
          </a:p>
        </p:txBody>
      </p:sp>
      <p:sp>
        <p:nvSpPr>
          <p:cNvPr id="5" name="Slide Number Placeholder 4"/>
          <p:cNvSpPr>
            <a:spLocks noGrp="1"/>
          </p:cNvSpPr>
          <p:nvPr>
            <p:ph type="sldNum" sz="quarter" idx="12"/>
          </p:nvPr>
        </p:nvSpPr>
        <p:spPr/>
        <p:txBody>
          <a:bodyPr/>
          <a:lstStyle/>
          <a:p>
            <a:fld id="{FFF7CBAA-22EA-41CE-9725-C57ED0CEBC27}" type="slidenum">
              <a:rPr lang="en-AU" smtClean="0"/>
              <a:pPr/>
              <a:t>‹#›</a:t>
            </a:fld>
            <a:r>
              <a:rPr lang="en-AU"/>
              <a:t>  |</a:t>
            </a:r>
            <a:endParaRPr lang="en-AU" dirty="0"/>
          </a:p>
        </p:txBody>
      </p:sp>
      <p:sp>
        <p:nvSpPr>
          <p:cNvPr id="8" name="Content Placeholder 2">
            <a:extLst>
              <a:ext uri="{FF2B5EF4-FFF2-40B4-BE49-F238E27FC236}">
                <a16:creationId xmlns:a16="http://schemas.microsoft.com/office/drawing/2014/main" id="{978187F0-1597-414C-8CB5-4B97FBD7EE66}"/>
              </a:ext>
            </a:extLst>
          </p:cNvPr>
          <p:cNvSpPr>
            <a:spLocks noGrp="1"/>
          </p:cNvSpPr>
          <p:nvPr>
            <p:ph idx="1"/>
          </p:nvPr>
        </p:nvSpPr>
        <p:spPr>
          <a:xfrm>
            <a:off x="558800" y="1676401"/>
            <a:ext cx="7317715" cy="4114800"/>
          </a:xfrm>
        </p:spPr>
        <p:txBody>
          <a:bodyPr/>
          <a:lstStyle>
            <a:lvl1pPr>
              <a:defRPr>
                <a:solidFill>
                  <a:schemeClr val="bg1"/>
                </a:solidFill>
              </a:defRPr>
            </a:lvl1pPr>
            <a:lvl2pPr>
              <a:defRPr sz="2000">
                <a:solidFill>
                  <a:schemeClr val="bg1"/>
                </a:solidFill>
              </a:defRPr>
            </a:lvl2pPr>
            <a:lvl3pPr>
              <a:defRPr sz="1800">
                <a:solidFill>
                  <a:schemeClr val="bg1"/>
                </a:solidFill>
              </a:defRPr>
            </a:lvl3pPr>
            <a:lvl4pPr>
              <a:defRPr sz="1800">
                <a:solidFill>
                  <a:schemeClr val="bg1"/>
                </a:solidFill>
              </a:defRPr>
            </a:lvl4pPr>
            <a:lvl5pPr marL="1257300" indent="-266700">
              <a:defRPr sz="1800">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Tree>
    <p:extLst>
      <p:ext uri="{BB962C8B-B14F-4D97-AF65-F5344CB8AC3E}">
        <p14:creationId xmlns:p14="http://schemas.microsoft.com/office/powerpoint/2010/main" val="333852230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2 Title and Content + background">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l="69767" b="29759"/>
          <a:stretch/>
        </p:blipFill>
        <p:spPr>
          <a:xfrm>
            <a:off x="8505824" y="0"/>
            <a:ext cx="3686175" cy="4819650"/>
          </a:xfrm>
          <a:prstGeom prst="rect">
            <a:avLst/>
          </a:prstGeom>
        </p:spPr>
      </p:pic>
      <p:sp>
        <p:nvSpPr>
          <p:cNvPr id="2" name="Title 1">
            <a:extLst>
              <a:ext uri="{FF2B5EF4-FFF2-40B4-BE49-F238E27FC236}">
                <a16:creationId xmlns:a16="http://schemas.microsoft.com/office/drawing/2014/main" id="{BC7D2BE9-1391-4B0E-80B9-EFB0D78A6A29}"/>
              </a:ext>
            </a:extLst>
          </p:cNvPr>
          <p:cNvSpPr>
            <a:spLocks noGrp="1"/>
          </p:cNvSpPr>
          <p:nvPr>
            <p:ph type="title"/>
          </p:nvPr>
        </p:nvSpPr>
        <p:spPr>
          <a:xfrm>
            <a:off x="558800" y="365125"/>
            <a:ext cx="10820400" cy="739775"/>
          </a:xfrm>
        </p:spPr>
        <p:txBody>
          <a:bodyPr/>
          <a:lstStyle/>
          <a:p>
            <a:r>
              <a:rPr lang="en-US"/>
              <a:t>Click to edit Master title style</a:t>
            </a:r>
            <a:endParaRPr lang="en-AU"/>
          </a:p>
        </p:txBody>
      </p:sp>
      <p:sp>
        <p:nvSpPr>
          <p:cNvPr id="4" name="Footer Placeholder 3"/>
          <p:cNvSpPr>
            <a:spLocks noGrp="1"/>
          </p:cNvSpPr>
          <p:nvPr>
            <p:ph type="ftr" sz="quarter" idx="11"/>
          </p:nvPr>
        </p:nvSpPr>
        <p:spPr/>
        <p:txBody>
          <a:bodyPr/>
          <a:lstStyle/>
          <a:p>
            <a:r>
              <a:rPr lang="en-AU"/>
              <a:t>Presentation title | Presenter name</a:t>
            </a:r>
            <a:endParaRPr lang="en-AU" dirty="0"/>
          </a:p>
        </p:txBody>
      </p:sp>
      <p:sp>
        <p:nvSpPr>
          <p:cNvPr id="5" name="Slide Number Placeholder 4"/>
          <p:cNvSpPr>
            <a:spLocks noGrp="1"/>
          </p:cNvSpPr>
          <p:nvPr>
            <p:ph type="sldNum" sz="quarter" idx="12"/>
          </p:nvPr>
        </p:nvSpPr>
        <p:spPr/>
        <p:txBody>
          <a:bodyPr/>
          <a:lstStyle/>
          <a:p>
            <a:fld id="{FFF7CBAA-22EA-41CE-9725-C57ED0CEBC27}" type="slidenum">
              <a:rPr lang="en-AU" smtClean="0"/>
              <a:pPr/>
              <a:t>‹#›</a:t>
            </a:fld>
            <a:r>
              <a:rPr lang="en-AU"/>
              <a:t>  |</a:t>
            </a:r>
            <a:endParaRPr lang="en-AU" dirty="0"/>
          </a:p>
        </p:txBody>
      </p:sp>
      <p:sp>
        <p:nvSpPr>
          <p:cNvPr id="7" name="Content Placeholder 2">
            <a:extLst>
              <a:ext uri="{FF2B5EF4-FFF2-40B4-BE49-F238E27FC236}">
                <a16:creationId xmlns:a16="http://schemas.microsoft.com/office/drawing/2014/main" id="{978187F0-1597-414C-8CB5-4B97FBD7EE66}"/>
              </a:ext>
            </a:extLst>
          </p:cNvPr>
          <p:cNvSpPr>
            <a:spLocks noGrp="1"/>
          </p:cNvSpPr>
          <p:nvPr>
            <p:ph idx="1"/>
          </p:nvPr>
        </p:nvSpPr>
        <p:spPr>
          <a:xfrm>
            <a:off x="558800" y="1676401"/>
            <a:ext cx="7886931" cy="4114800"/>
          </a:xfrm>
        </p:spPr>
        <p:txBody>
          <a:bodyPr/>
          <a:lstStyle>
            <a:lvl1pPr>
              <a:defRPr>
                <a:solidFill>
                  <a:schemeClr val="bg1"/>
                </a:solidFill>
              </a:defRPr>
            </a:lvl1pPr>
            <a:lvl2pPr>
              <a:defRPr sz="2000">
                <a:solidFill>
                  <a:schemeClr val="bg1"/>
                </a:solidFill>
              </a:defRPr>
            </a:lvl2pPr>
            <a:lvl3pPr>
              <a:defRPr sz="1800">
                <a:solidFill>
                  <a:schemeClr val="bg1"/>
                </a:solidFill>
              </a:defRPr>
            </a:lvl3pPr>
            <a:lvl4pPr>
              <a:defRPr sz="1800">
                <a:solidFill>
                  <a:schemeClr val="bg1"/>
                </a:solidFill>
              </a:defRPr>
            </a:lvl4pPr>
            <a:lvl5pPr marL="1257300" indent="-266700">
              <a:defRPr sz="1800">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Tree>
    <p:extLst>
      <p:ext uri="{BB962C8B-B14F-4D97-AF65-F5344CB8AC3E}">
        <p14:creationId xmlns:p14="http://schemas.microsoft.com/office/powerpoint/2010/main" val="36472158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3 Title and Content + background">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r="17346" b="9215"/>
          <a:stretch/>
        </p:blipFill>
        <p:spPr>
          <a:xfrm>
            <a:off x="0" y="0"/>
            <a:ext cx="10077450" cy="6229350"/>
          </a:xfrm>
          <a:prstGeom prst="rect">
            <a:avLst/>
          </a:prstGeom>
        </p:spPr>
      </p:pic>
      <p:sp>
        <p:nvSpPr>
          <p:cNvPr id="2" name="Title 1">
            <a:extLst>
              <a:ext uri="{FF2B5EF4-FFF2-40B4-BE49-F238E27FC236}">
                <a16:creationId xmlns:a16="http://schemas.microsoft.com/office/drawing/2014/main" id="{BC7D2BE9-1391-4B0E-80B9-EFB0D78A6A29}"/>
              </a:ext>
            </a:extLst>
          </p:cNvPr>
          <p:cNvSpPr>
            <a:spLocks noGrp="1"/>
          </p:cNvSpPr>
          <p:nvPr>
            <p:ph type="title"/>
          </p:nvPr>
        </p:nvSpPr>
        <p:spPr>
          <a:xfrm>
            <a:off x="558800" y="365125"/>
            <a:ext cx="10820400" cy="739775"/>
          </a:xfrm>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978187F0-1597-414C-8CB5-4B97FBD7EE66}"/>
              </a:ext>
            </a:extLst>
          </p:cNvPr>
          <p:cNvSpPr>
            <a:spLocks noGrp="1"/>
          </p:cNvSpPr>
          <p:nvPr>
            <p:ph idx="1" hasCustomPrompt="1"/>
          </p:nvPr>
        </p:nvSpPr>
        <p:spPr>
          <a:xfrm>
            <a:off x="2738120" y="2087880"/>
            <a:ext cx="1925320" cy="1082040"/>
          </a:xfrm>
        </p:spPr>
        <p:txBody>
          <a:bodyPr anchor="ctr" anchorCtr="0"/>
          <a:lstStyle>
            <a:lvl1pPr marL="0" indent="0" algn="ctr">
              <a:buNone/>
              <a:defRPr>
                <a:solidFill>
                  <a:schemeClr val="bg1"/>
                </a:solidFill>
              </a:defRPr>
            </a:lvl1pPr>
            <a:lvl2pPr>
              <a:defRPr sz="1600">
                <a:solidFill>
                  <a:schemeClr val="bg1"/>
                </a:solidFill>
              </a:defRPr>
            </a:lvl2pPr>
            <a:lvl3pPr>
              <a:defRPr sz="1400">
                <a:solidFill>
                  <a:schemeClr val="bg1"/>
                </a:solidFill>
              </a:defRPr>
            </a:lvl3pPr>
            <a:lvl4pPr>
              <a:defRPr sz="1400">
                <a:solidFill>
                  <a:schemeClr val="bg1"/>
                </a:solidFill>
              </a:defRPr>
            </a:lvl4pPr>
            <a:lvl5pPr marL="1257300" indent="-266700">
              <a:defRPr sz="1400">
                <a:solidFill>
                  <a:schemeClr val="bg1"/>
                </a:solidFill>
              </a:defRPr>
            </a:lvl5pPr>
          </a:lstStyle>
          <a:p>
            <a:pPr lvl="0"/>
            <a:r>
              <a:rPr lang="en-US" dirty="0"/>
              <a:t>Edit Master text styles</a:t>
            </a:r>
          </a:p>
        </p:txBody>
      </p:sp>
      <p:sp>
        <p:nvSpPr>
          <p:cNvPr id="4" name="Footer Placeholder 3"/>
          <p:cNvSpPr>
            <a:spLocks noGrp="1"/>
          </p:cNvSpPr>
          <p:nvPr>
            <p:ph type="ftr" sz="quarter" idx="11"/>
          </p:nvPr>
        </p:nvSpPr>
        <p:spPr/>
        <p:txBody>
          <a:bodyPr/>
          <a:lstStyle/>
          <a:p>
            <a:r>
              <a:rPr lang="en-AU"/>
              <a:t>Presentation title | Presenter name</a:t>
            </a:r>
            <a:endParaRPr lang="en-AU" dirty="0"/>
          </a:p>
        </p:txBody>
      </p:sp>
      <p:sp>
        <p:nvSpPr>
          <p:cNvPr id="5" name="Slide Number Placeholder 4"/>
          <p:cNvSpPr>
            <a:spLocks noGrp="1"/>
          </p:cNvSpPr>
          <p:nvPr>
            <p:ph type="sldNum" sz="quarter" idx="12"/>
          </p:nvPr>
        </p:nvSpPr>
        <p:spPr/>
        <p:txBody>
          <a:bodyPr/>
          <a:lstStyle/>
          <a:p>
            <a:fld id="{FFF7CBAA-22EA-41CE-9725-C57ED0CEBC27}" type="slidenum">
              <a:rPr lang="en-AU" smtClean="0"/>
              <a:pPr/>
              <a:t>‹#›</a:t>
            </a:fld>
            <a:r>
              <a:rPr lang="en-AU"/>
              <a:t>  |</a:t>
            </a:r>
            <a:endParaRPr lang="en-AU" dirty="0"/>
          </a:p>
        </p:txBody>
      </p:sp>
      <p:sp>
        <p:nvSpPr>
          <p:cNvPr id="9" name="Content Placeholder 2">
            <a:extLst>
              <a:ext uri="{FF2B5EF4-FFF2-40B4-BE49-F238E27FC236}">
                <a16:creationId xmlns:a16="http://schemas.microsoft.com/office/drawing/2014/main" id="{978187F0-1597-414C-8CB5-4B97FBD7EE66}"/>
              </a:ext>
            </a:extLst>
          </p:cNvPr>
          <p:cNvSpPr>
            <a:spLocks noGrp="1"/>
          </p:cNvSpPr>
          <p:nvPr>
            <p:ph idx="13" hasCustomPrompt="1"/>
          </p:nvPr>
        </p:nvSpPr>
        <p:spPr>
          <a:xfrm>
            <a:off x="4663440" y="2087880"/>
            <a:ext cx="1925320" cy="1082040"/>
          </a:xfrm>
        </p:spPr>
        <p:txBody>
          <a:bodyPr anchor="ctr" anchorCtr="0"/>
          <a:lstStyle>
            <a:lvl1pPr marL="0" indent="0" algn="ctr">
              <a:buNone/>
              <a:defRPr>
                <a:solidFill>
                  <a:schemeClr val="bg1"/>
                </a:solidFill>
              </a:defRPr>
            </a:lvl1pPr>
            <a:lvl2pPr>
              <a:defRPr sz="1600">
                <a:solidFill>
                  <a:schemeClr val="bg1"/>
                </a:solidFill>
              </a:defRPr>
            </a:lvl2pPr>
            <a:lvl3pPr>
              <a:defRPr sz="1400">
                <a:solidFill>
                  <a:schemeClr val="bg1"/>
                </a:solidFill>
              </a:defRPr>
            </a:lvl3pPr>
            <a:lvl4pPr>
              <a:defRPr sz="1400">
                <a:solidFill>
                  <a:schemeClr val="bg1"/>
                </a:solidFill>
              </a:defRPr>
            </a:lvl4pPr>
            <a:lvl5pPr marL="1257300" indent="-266700">
              <a:defRPr sz="1400">
                <a:solidFill>
                  <a:schemeClr val="bg1"/>
                </a:solidFill>
              </a:defRPr>
            </a:lvl5pPr>
          </a:lstStyle>
          <a:p>
            <a:pPr lvl="0"/>
            <a:r>
              <a:rPr lang="en-US" dirty="0"/>
              <a:t>Edit Master text styles</a:t>
            </a:r>
          </a:p>
        </p:txBody>
      </p:sp>
      <p:sp>
        <p:nvSpPr>
          <p:cNvPr id="10" name="Content Placeholder 2">
            <a:extLst>
              <a:ext uri="{FF2B5EF4-FFF2-40B4-BE49-F238E27FC236}">
                <a16:creationId xmlns:a16="http://schemas.microsoft.com/office/drawing/2014/main" id="{978187F0-1597-414C-8CB5-4B97FBD7EE66}"/>
              </a:ext>
            </a:extLst>
          </p:cNvPr>
          <p:cNvSpPr>
            <a:spLocks noGrp="1"/>
          </p:cNvSpPr>
          <p:nvPr>
            <p:ph idx="14" hasCustomPrompt="1"/>
          </p:nvPr>
        </p:nvSpPr>
        <p:spPr>
          <a:xfrm>
            <a:off x="6588760" y="2087880"/>
            <a:ext cx="1925320" cy="1082040"/>
          </a:xfrm>
        </p:spPr>
        <p:txBody>
          <a:bodyPr anchor="ctr" anchorCtr="0"/>
          <a:lstStyle>
            <a:lvl1pPr marL="0" indent="0" algn="ctr">
              <a:buNone/>
              <a:defRPr>
                <a:solidFill>
                  <a:schemeClr val="bg1"/>
                </a:solidFill>
              </a:defRPr>
            </a:lvl1pPr>
            <a:lvl2pPr>
              <a:defRPr sz="1600">
                <a:solidFill>
                  <a:schemeClr val="bg1"/>
                </a:solidFill>
              </a:defRPr>
            </a:lvl2pPr>
            <a:lvl3pPr>
              <a:defRPr sz="1400">
                <a:solidFill>
                  <a:schemeClr val="bg1"/>
                </a:solidFill>
              </a:defRPr>
            </a:lvl3pPr>
            <a:lvl4pPr>
              <a:defRPr sz="1400">
                <a:solidFill>
                  <a:schemeClr val="bg1"/>
                </a:solidFill>
              </a:defRPr>
            </a:lvl4pPr>
            <a:lvl5pPr marL="1257300" indent="-266700">
              <a:defRPr sz="1400">
                <a:solidFill>
                  <a:schemeClr val="bg1"/>
                </a:solidFill>
              </a:defRPr>
            </a:lvl5pPr>
          </a:lstStyle>
          <a:p>
            <a:pPr lvl="0"/>
            <a:r>
              <a:rPr lang="en-US" dirty="0"/>
              <a:t>Edit Master text styles</a:t>
            </a:r>
          </a:p>
        </p:txBody>
      </p:sp>
      <p:sp>
        <p:nvSpPr>
          <p:cNvPr id="11" name="Content Placeholder 2">
            <a:extLst>
              <a:ext uri="{FF2B5EF4-FFF2-40B4-BE49-F238E27FC236}">
                <a16:creationId xmlns:a16="http://schemas.microsoft.com/office/drawing/2014/main" id="{978187F0-1597-414C-8CB5-4B97FBD7EE66}"/>
              </a:ext>
            </a:extLst>
          </p:cNvPr>
          <p:cNvSpPr>
            <a:spLocks noGrp="1"/>
          </p:cNvSpPr>
          <p:nvPr>
            <p:ph idx="15" hasCustomPrompt="1"/>
          </p:nvPr>
        </p:nvSpPr>
        <p:spPr>
          <a:xfrm>
            <a:off x="3685540" y="4152900"/>
            <a:ext cx="1925320" cy="1082040"/>
          </a:xfrm>
        </p:spPr>
        <p:txBody>
          <a:bodyPr anchor="ctr" anchorCtr="0"/>
          <a:lstStyle>
            <a:lvl1pPr marL="0" indent="0" algn="ctr">
              <a:buNone/>
              <a:defRPr>
                <a:solidFill>
                  <a:schemeClr val="bg1"/>
                </a:solidFill>
              </a:defRPr>
            </a:lvl1pPr>
            <a:lvl2pPr>
              <a:defRPr sz="1600">
                <a:solidFill>
                  <a:schemeClr val="bg1"/>
                </a:solidFill>
              </a:defRPr>
            </a:lvl2pPr>
            <a:lvl3pPr>
              <a:defRPr sz="1400">
                <a:solidFill>
                  <a:schemeClr val="bg1"/>
                </a:solidFill>
              </a:defRPr>
            </a:lvl3pPr>
            <a:lvl4pPr>
              <a:defRPr sz="1400">
                <a:solidFill>
                  <a:schemeClr val="bg1"/>
                </a:solidFill>
              </a:defRPr>
            </a:lvl4pPr>
            <a:lvl5pPr marL="1257300" indent="-266700">
              <a:defRPr sz="1400">
                <a:solidFill>
                  <a:schemeClr val="bg1"/>
                </a:solidFill>
              </a:defRPr>
            </a:lvl5pPr>
          </a:lstStyle>
          <a:p>
            <a:pPr lvl="0"/>
            <a:r>
              <a:rPr lang="en-US" dirty="0"/>
              <a:t>Edit Master text styles</a:t>
            </a:r>
          </a:p>
        </p:txBody>
      </p:sp>
      <p:sp>
        <p:nvSpPr>
          <p:cNvPr id="12" name="Content Placeholder 2">
            <a:extLst>
              <a:ext uri="{FF2B5EF4-FFF2-40B4-BE49-F238E27FC236}">
                <a16:creationId xmlns:a16="http://schemas.microsoft.com/office/drawing/2014/main" id="{978187F0-1597-414C-8CB5-4B97FBD7EE66}"/>
              </a:ext>
            </a:extLst>
          </p:cNvPr>
          <p:cNvSpPr>
            <a:spLocks noGrp="1"/>
          </p:cNvSpPr>
          <p:nvPr>
            <p:ph idx="16" hasCustomPrompt="1"/>
          </p:nvPr>
        </p:nvSpPr>
        <p:spPr>
          <a:xfrm>
            <a:off x="5610860" y="4152900"/>
            <a:ext cx="1925320" cy="1082040"/>
          </a:xfrm>
        </p:spPr>
        <p:txBody>
          <a:bodyPr anchor="ctr" anchorCtr="0"/>
          <a:lstStyle>
            <a:lvl1pPr marL="0" indent="0" algn="ctr">
              <a:buNone/>
              <a:defRPr>
                <a:solidFill>
                  <a:schemeClr val="bg1"/>
                </a:solidFill>
              </a:defRPr>
            </a:lvl1pPr>
            <a:lvl2pPr>
              <a:defRPr sz="1600">
                <a:solidFill>
                  <a:schemeClr val="bg1"/>
                </a:solidFill>
              </a:defRPr>
            </a:lvl2pPr>
            <a:lvl3pPr>
              <a:defRPr sz="1400">
                <a:solidFill>
                  <a:schemeClr val="bg1"/>
                </a:solidFill>
              </a:defRPr>
            </a:lvl3pPr>
            <a:lvl4pPr>
              <a:defRPr sz="1400">
                <a:solidFill>
                  <a:schemeClr val="bg1"/>
                </a:solidFill>
              </a:defRPr>
            </a:lvl4pPr>
            <a:lvl5pPr marL="1257300" indent="-266700">
              <a:defRPr sz="1400">
                <a:solidFill>
                  <a:schemeClr val="bg1"/>
                </a:solidFill>
              </a:defRPr>
            </a:lvl5pPr>
          </a:lstStyle>
          <a:p>
            <a:pPr lvl="0"/>
            <a:r>
              <a:rPr lang="en-US" dirty="0"/>
              <a:t>Edit Master text styles</a:t>
            </a:r>
          </a:p>
        </p:txBody>
      </p:sp>
      <p:sp>
        <p:nvSpPr>
          <p:cNvPr id="13" name="Content Placeholder 2">
            <a:extLst>
              <a:ext uri="{FF2B5EF4-FFF2-40B4-BE49-F238E27FC236}">
                <a16:creationId xmlns:a16="http://schemas.microsoft.com/office/drawing/2014/main" id="{978187F0-1597-414C-8CB5-4B97FBD7EE66}"/>
              </a:ext>
            </a:extLst>
          </p:cNvPr>
          <p:cNvSpPr>
            <a:spLocks noGrp="1"/>
          </p:cNvSpPr>
          <p:nvPr>
            <p:ph idx="17" hasCustomPrompt="1"/>
          </p:nvPr>
        </p:nvSpPr>
        <p:spPr>
          <a:xfrm>
            <a:off x="7536180" y="4152900"/>
            <a:ext cx="1925320" cy="1082040"/>
          </a:xfrm>
        </p:spPr>
        <p:txBody>
          <a:bodyPr anchor="ctr" anchorCtr="0"/>
          <a:lstStyle>
            <a:lvl1pPr marL="0" indent="0" algn="ctr">
              <a:buNone/>
              <a:defRPr>
                <a:solidFill>
                  <a:schemeClr val="bg1"/>
                </a:solidFill>
              </a:defRPr>
            </a:lvl1pPr>
            <a:lvl2pPr>
              <a:defRPr sz="1600">
                <a:solidFill>
                  <a:schemeClr val="bg1"/>
                </a:solidFill>
              </a:defRPr>
            </a:lvl2pPr>
            <a:lvl3pPr>
              <a:defRPr sz="1400">
                <a:solidFill>
                  <a:schemeClr val="bg1"/>
                </a:solidFill>
              </a:defRPr>
            </a:lvl3pPr>
            <a:lvl4pPr>
              <a:defRPr sz="1400">
                <a:solidFill>
                  <a:schemeClr val="bg1"/>
                </a:solidFill>
              </a:defRPr>
            </a:lvl4pPr>
            <a:lvl5pPr marL="1257300" indent="-266700">
              <a:defRPr sz="1400">
                <a:solidFill>
                  <a:schemeClr val="bg1"/>
                </a:solidFill>
              </a:defRPr>
            </a:lvl5pPr>
          </a:lstStyle>
          <a:p>
            <a:pPr lvl="0"/>
            <a:r>
              <a:rPr lang="en-US" dirty="0"/>
              <a:t>Edit Master text styles</a:t>
            </a:r>
          </a:p>
        </p:txBody>
      </p:sp>
    </p:spTree>
    <p:extLst>
      <p:ext uri="{BB962C8B-B14F-4D97-AF65-F5344CB8AC3E}">
        <p14:creationId xmlns:p14="http://schemas.microsoft.com/office/powerpoint/2010/main" val="7462322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4 Title and Content + background">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l="70701" b="16433"/>
          <a:stretch/>
        </p:blipFill>
        <p:spPr>
          <a:xfrm>
            <a:off x="8620124" y="0"/>
            <a:ext cx="3572253" cy="5734050"/>
          </a:xfrm>
          <a:prstGeom prst="rect">
            <a:avLst/>
          </a:prstGeom>
        </p:spPr>
      </p:pic>
      <p:sp>
        <p:nvSpPr>
          <p:cNvPr id="2" name="Title 1">
            <a:extLst>
              <a:ext uri="{FF2B5EF4-FFF2-40B4-BE49-F238E27FC236}">
                <a16:creationId xmlns:a16="http://schemas.microsoft.com/office/drawing/2014/main" id="{BC7D2BE9-1391-4B0E-80B9-EFB0D78A6A29}"/>
              </a:ext>
            </a:extLst>
          </p:cNvPr>
          <p:cNvSpPr>
            <a:spLocks noGrp="1"/>
          </p:cNvSpPr>
          <p:nvPr>
            <p:ph type="title"/>
          </p:nvPr>
        </p:nvSpPr>
        <p:spPr>
          <a:xfrm>
            <a:off x="558800" y="365125"/>
            <a:ext cx="8404131" cy="739775"/>
          </a:xfrm>
        </p:spPr>
        <p:txBody>
          <a:bodyPr/>
          <a:lstStyle/>
          <a:p>
            <a:r>
              <a:rPr lang="en-US"/>
              <a:t>Click to edit Master title style</a:t>
            </a:r>
            <a:endParaRPr lang="en-AU"/>
          </a:p>
        </p:txBody>
      </p:sp>
      <p:sp>
        <p:nvSpPr>
          <p:cNvPr id="4" name="Footer Placeholder 3"/>
          <p:cNvSpPr>
            <a:spLocks noGrp="1"/>
          </p:cNvSpPr>
          <p:nvPr>
            <p:ph type="ftr" sz="quarter" idx="11"/>
          </p:nvPr>
        </p:nvSpPr>
        <p:spPr/>
        <p:txBody>
          <a:bodyPr/>
          <a:lstStyle/>
          <a:p>
            <a:r>
              <a:rPr lang="en-AU"/>
              <a:t>Presentation title | Presenter name</a:t>
            </a:r>
            <a:endParaRPr lang="en-AU" dirty="0"/>
          </a:p>
        </p:txBody>
      </p:sp>
      <p:sp>
        <p:nvSpPr>
          <p:cNvPr id="5" name="Slide Number Placeholder 4"/>
          <p:cNvSpPr>
            <a:spLocks noGrp="1"/>
          </p:cNvSpPr>
          <p:nvPr>
            <p:ph type="sldNum" sz="quarter" idx="12"/>
          </p:nvPr>
        </p:nvSpPr>
        <p:spPr/>
        <p:txBody>
          <a:bodyPr/>
          <a:lstStyle/>
          <a:p>
            <a:fld id="{FFF7CBAA-22EA-41CE-9725-C57ED0CEBC27}" type="slidenum">
              <a:rPr lang="en-AU" smtClean="0"/>
              <a:pPr/>
              <a:t>‹#›</a:t>
            </a:fld>
            <a:r>
              <a:rPr lang="en-AU"/>
              <a:t>  |</a:t>
            </a:r>
            <a:endParaRPr lang="en-AU" dirty="0"/>
          </a:p>
        </p:txBody>
      </p:sp>
      <p:sp>
        <p:nvSpPr>
          <p:cNvPr id="8" name="Content Placeholder 2">
            <a:extLst>
              <a:ext uri="{FF2B5EF4-FFF2-40B4-BE49-F238E27FC236}">
                <a16:creationId xmlns:a16="http://schemas.microsoft.com/office/drawing/2014/main" id="{978187F0-1597-414C-8CB5-4B97FBD7EE66}"/>
              </a:ext>
            </a:extLst>
          </p:cNvPr>
          <p:cNvSpPr>
            <a:spLocks noGrp="1"/>
          </p:cNvSpPr>
          <p:nvPr>
            <p:ph idx="1"/>
          </p:nvPr>
        </p:nvSpPr>
        <p:spPr>
          <a:xfrm>
            <a:off x="558800" y="1676401"/>
            <a:ext cx="8061324" cy="4114800"/>
          </a:xfrm>
        </p:spPr>
        <p:txBody>
          <a:bodyPr/>
          <a:lstStyle>
            <a:lvl1pPr>
              <a:defRPr>
                <a:solidFill>
                  <a:schemeClr val="bg1"/>
                </a:solidFill>
              </a:defRPr>
            </a:lvl1pPr>
            <a:lvl2pPr>
              <a:defRPr sz="2000">
                <a:solidFill>
                  <a:schemeClr val="bg1"/>
                </a:solidFill>
              </a:defRPr>
            </a:lvl2pPr>
            <a:lvl3pPr>
              <a:defRPr sz="1800">
                <a:solidFill>
                  <a:schemeClr val="bg1"/>
                </a:solidFill>
              </a:defRPr>
            </a:lvl3pPr>
            <a:lvl4pPr>
              <a:defRPr sz="1800">
                <a:solidFill>
                  <a:schemeClr val="bg1"/>
                </a:solidFill>
              </a:defRPr>
            </a:lvl4pPr>
            <a:lvl5pPr marL="1257300" indent="-266700">
              <a:defRPr sz="1800">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Tree>
    <p:extLst>
      <p:ext uri="{BB962C8B-B14F-4D97-AF65-F5344CB8AC3E}">
        <p14:creationId xmlns:p14="http://schemas.microsoft.com/office/powerpoint/2010/main" val="304007889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6 Title and Content + background">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l="68047" t="3748" b="17818"/>
          <a:stretch/>
        </p:blipFill>
        <p:spPr>
          <a:xfrm>
            <a:off x="8296274" y="0"/>
            <a:ext cx="3895725" cy="5381626"/>
          </a:xfrm>
          <a:prstGeom prst="rect">
            <a:avLst/>
          </a:prstGeom>
        </p:spPr>
      </p:pic>
      <p:sp>
        <p:nvSpPr>
          <p:cNvPr id="2" name="Title 1">
            <a:extLst>
              <a:ext uri="{FF2B5EF4-FFF2-40B4-BE49-F238E27FC236}">
                <a16:creationId xmlns:a16="http://schemas.microsoft.com/office/drawing/2014/main" id="{BC7D2BE9-1391-4B0E-80B9-EFB0D78A6A29}"/>
              </a:ext>
            </a:extLst>
          </p:cNvPr>
          <p:cNvSpPr>
            <a:spLocks noGrp="1"/>
          </p:cNvSpPr>
          <p:nvPr>
            <p:ph type="title"/>
          </p:nvPr>
        </p:nvSpPr>
        <p:spPr>
          <a:xfrm>
            <a:off x="558800" y="365125"/>
            <a:ext cx="8422238" cy="739775"/>
          </a:xfrm>
        </p:spPr>
        <p:txBody>
          <a:bodyPr/>
          <a:lstStyle/>
          <a:p>
            <a:r>
              <a:rPr lang="en-US"/>
              <a:t>Click to edit Master title style</a:t>
            </a:r>
            <a:endParaRPr lang="en-AU"/>
          </a:p>
        </p:txBody>
      </p:sp>
      <p:sp>
        <p:nvSpPr>
          <p:cNvPr id="4" name="Footer Placeholder 3"/>
          <p:cNvSpPr>
            <a:spLocks noGrp="1"/>
          </p:cNvSpPr>
          <p:nvPr>
            <p:ph type="ftr" sz="quarter" idx="11"/>
          </p:nvPr>
        </p:nvSpPr>
        <p:spPr/>
        <p:txBody>
          <a:bodyPr/>
          <a:lstStyle/>
          <a:p>
            <a:r>
              <a:rPr lang="en-AU"/>
              <a:t>Presentation title | Presenter name</a:t>
            </a:r>
            <a:endParaRPr lang="en-AU" dirty="0"/>
          </a:p>
        </p:txBody>
      </p:sp>
      <p:sp>
        <p:nvSpPr>
          <p:cNvPr id="5" name="Slide Number Placeholder 4"/>
          <p:cNvSpPr>
            <a:spLocks noGrp="1"/>
          </p:cNvSpPr>
          <p:nvPr>
            <p:ph type="sldNum" sz="quarter" idx="12"/>
          </p:nvPr>
        </p:nvSpPr>
        <p:spPr/>
        <p:txBody>
          <a:bodyPr/>
          <a:lstStyle/>
          <a:p>
            <a:fld id="{FFF7CBAA-22EA-41CE-9725-C57ED0CEBC27}" type="slidenum">
              <a:rPr lang="en-AU" smtClean="0"/>
              <a:pPr/>
              <a:t>‹#›</a:t>
            </a:fld>
            <a:r>
              <a:rPr lang="en-AU"/>
              <a:t>  |</a:t>
            </a:r>
            <a:endParaRPr lang="en-AU" dirty="0"/>
          </a:p>
        </p:txBody>
      </p:sp>
      <p:sp>
        <p:nvSpPr>
          <p:cNvPr id="8" name="Content Placeholder 2">
            <a:extLst>
              <a:ext uri="{FF2B5EF4-FFF2-40B4-BE49-F238E27FC236}">
                <a16:creationId xmlns:a16="http://schemas.microsoft.com/office/drawing/2014/main" id="{978187F0-1597-414C-8CB5-4B97FBD7EE66}"/>
              </a:ext>
            </a:extLst>
          </p:cNvPr>
          <p:cNvSpPr>
            <a:spLocks noGrp="1"/>
          </p:cNvSpPr>
          <p:nvPr>
            <p:ph idx="1"/>
          </p:nvPr>
        </p:nvSpPr>
        <p:spPr>
          <a:xfrm>
            <a:off x="558800" y="1676401"/>
            <a:ext cx="7317715" cy="4114800"/>
          </a:xfrm>
        </p:spPr>
        <p:txBody>
          <a:bodyPr/>
          <a:lstStyle>
            <a:lvl1pPr>
              <a:defRPr>
                <a:solidFill>
                  <a:schemeClr val="bg1"/>
                </a:solidFill>
              </a:defRPr>
            </a:lvl1pPr>
            <a:lvl2pPr>
              <a:defRPr sz="2000">
                <a:solidFill>
                  <a:schemeClr val="bg1"/>
                </a:solidFill>
              </a:defRPr>
            </a:lvl2pPr>
            <a:lvl3pPr>
              <a:defRPr sz="1800">
                <a:solidFill>
                  <a:schemeClr val="bg1"/>
                </a:solidFill>
              </a:defRPr>
            </a:lvl3pPr>
            <a:lvl4pPr>
              <a:defRPr sz="1800">
                <a:solidFill>
                  <a:schemeClr val="bg1"/>
                </a:solidFill>
              </a:defRPr>
            </a:lvl4pPr>
            <a:lvl5pPr marL="1257300" indent="-266700">
              <a:defRPr sz="1800">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Tree>
    <p:extLst>
      <p:ext uri="{BB962C8B-B14F-4D97-AF65-F5344CB8AC3E}">
        <p14:creationId xmlns:p14="http://schemas.microsoft.com/office/powerpoint/2010/main" val="294504413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7 Title and Content + background">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l="72734" b="27675"/>
          <a:stretch/>
        </p:blipFill>
        <p:spPr>
          <a:xfrm>
            <a:off x="8867774" y="0"/>
            <a:ext cx="3324225" cy="4962526"/>
          </a:xfrm>
          <a:prstGeom prst="rect">
            <a:avLst/>
          </a:prstGeom>
        </p:spPr>
      </p:pic>
      <p:sp>
        <p:nvSpPr>
          <p:cNvPr id="2" name="Title 1">
            <a:extLst>
              <a:ext uri="{FF2B5EF4-FFF2-40B4-BE49-F238E27FC236}">
                <a16:creationId xmlns:a16="http://schemas.microsoft.com/office/drawing/2014/main" id="{BC7D2BE9-1391-4B0E-80B9-EFB0D78A6A29}"/>
              </a:ext>
            </a:extLst>
          </p:cNvPr>
          <p:cNvSpPr>
            <a:spLocks noGrp="1"/>
          </p:cNvSpPr>
          <p:nvPr>
            <p:ph type="title"/>
          </p:nvPr>
        </p:nvSpPr>
        <p:spPr>
          <a:xfrm>
            <a:off x="558800" y="365125"/>
            <a:ext cx="9327584" cy="739775"/>
          </a:xfrm>
        </p:spPr>
        <p:txBody>
          <a:bodyPr/>
          <a:lstStyle/>
          <a:p>
            <a:r>
              <a:rPr lang="en-US"/>
              <a:t>Click to edit Master title style</a:t>
            </a:r>
            <a:endParaRPr lang="en-AU"/>
          </a:p>
        </p:txBody>
      </p:sp>
      <p:sp>
        <p:nvSpPr>
          <p:cNvPr id="4" name="Footer Placeholder 3"/>
          <p:cNvSpPr>
            <a:spLocks noGrp="1"/>
          </p:cNvSpPr>
          <p:nvPr>
            <p:ph type="ftr" sz="quarter" idx="11"/>
          </p:nvPr>
        </p:nvSpPr>
        <p:spPr/>
        <p:txBody>
          <a:bodyPr/>
          <a:lstStyle/>
          <a:p>
            <a:r>
              <a:rPr lang="en-AU"/>
              <a:t>Presentation title | Presenter name</a:t>
            </a:r>
            <a:endParaRPr lang="en-AU" dirty="0"/>
          </a:p>
        </p:txBody>
      </p:sp>
      <p:sp>
        <p:nvSpPr>
          <p:cNvPr id="5" name="Slide Number Placeholder 4"/>
          <p:cNvSpPr>
            <a:spLocks noGrp="1"/>
          </p:cNvSpPr>
          <p:nvPr>
            <p:ph type="sldNum" sz="quarter" idx="12"/>
          </p:nvPr>
        </p:nvSpPr>
        <p:spPr/>
        <p:txBody>
          <a:bodyPr/>
          <a:lstStyle/>
          <a:p>
            <a:fld id="{FFF7CBAA-22EA-41CE-9725-C57ED0CEBC27}" type="slidenum">
              <a:rPr lang="en-AU" smtClean="0"/>
              <a:pPr/>
              <a:t>‹#›</a:t>
            </a:fld>
            <a:r>
              <a:rPr lang="en-AU"/>
              <a:t>  |</a:t>
            </a:r>
            <a:endParaRPr lang="en-AU" dirty="0"/>
          </a:p>
        </p:txBody>
      </p:sp>
      <p:sp>
        <p:nvSpPr>
          <p:cNvPr id="7" name="Content Placeholder 2">
            <a:extLst>
              <a:ext uri="{FF2B5EF4-FFF2-40B4-BE49-F238E27FC236}">
                <a16:creationId xmlns:a16="http://schemas.microsoft.com/office/drawing/2014/main" id="{978187F0-1597-414C-8CB5-4B97FBD7EE66}"/>
              </a:ext>
            </a:extLst>
          </p:cNvPr>
          <p:cNvSpPr>
            <a:spLocks noGrp="1"/>
          </p:cNvSpPr>
          <p:nvPr>
            <p:ph idx="1"/>
          </p:nvPr>
        </p:nvSpPr>
        <p:spPr>
          <a:xfrm>
            <a:off x="558800" y="1676401"/>
            <a:ext cx="8225604" cy="4114800"/>
          </a:xfrm>
        </p:spPr>
        <p:txBody>
          <a:bodyPr/>
          <a:lstStyle>
            <a:lvl1pPr>
              <a:defRPr>
                <a:solidFill>
                  <a:schemeClr val="bg1"/>
                </a:solidFill>
              </a:defRPr>
            </a:lvl1pPr>
            <a:lvl2pPr>
              <a:defRPr sz="2000">
                <a:solidFill>
                  <a:schemeClr val="bg1"/>
                </a:solidFill>
              </a:defRPr>
            </a:lvl2pPr>
            <a:lvl3pPr>
              <a:defRPr sz="1800">
                <a:solidFill>
                  <a:schemeClr val="bg1"/>
                </a:solidFill>
              </a:defRPr>
            </a:lvl3pPr>
            <a:lvl4pPr>
              <a:defRPr sz="1800">
                <a:solidFill>
                  <a:schemeClr val="bg1"/>
                </a:solidFill>
              </a:defRPr>
            </a:lvl4pPr>
            <a:lvl5pPr marL="1257300" indent="-266700">
              <a:defRPr sz="1800">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Tree>
    <p:extLst>
      <p:ext uri="{BB962C8B-B14F-4D97-AF65-F5344CB8AC3E}">
        <p14:creationId xmlns:p14="http://schemas.microsoft.com/office/powerpoint/2010/main" val="3913819892"/>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8 Title and Content + background">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l="51563" b="26564"/>
          <a:stretch/>
        </p:blipFill>
        <p:spPr>
          <a:xfrm>
            <a:off x="6286500" y="0"/>
            <a:ext cx="5905500" cy="5038726"/>
          </a:xfrm>
          <a:prstGeom prst="rect">
            <a:avLst/>
          </a:prstGeom>
        </p:spPr>
      </p:pic>
      <p:sp>
        <p:nvSpPr>
          <p:cNvPr id="2" name="Title 1">
            <a:extLst>
              <a:ext uri="{FF2B5EF4-FFF2-40B4-BE49-F238E27FC236}">
                <a16:creationId xmlns:a16="http://schemas.microsoft.com/office/drawing/2014/main" id="{BC7D2BE9-1391-4B0E-80B9-EFB0D78A6A29}"/>
              </a:ext>
            </a:extLst>
          </p:cNvPr>
          <p:cNvSpPr>
            <a:spLocks noGrp="1"/>
          </p:cNvSpPr>
          <p:nvPr>
            <p:ph type="title"/>
          </p:nvPr>
        </p:nvSpPr>
        <p:spPr>
          <a:xfrm>
            <a:off x="558800" y="365125"/>
            <a:ext cx="8811537" cy="739775"/>
          </a:xfrm>
        </p:spPr>
        <p:txBody>
          <a:bodyPr/>
          <a:lstStyle/>
          <a:p>
            <a:r>
              <a:rPr lang="en-US"/>
              <a:t>Click to edit Master title style</a:t>
            </a:r>
            <a:endParaRPr lang="en-AU"/>
          </a:p>
        </p:txBody>
      </p:sp>
      <p:sp>
        <p:nvSpPr>
          <p:cNvPr id="4" name="Footer Placeholder 3"/>
          <p:cNvSpPr>
            <a:spLocks noGrp="1"/>
          </p:cNvSpPr>
          <p:nvPr>
            <p:ph type="ftr" sz="quarter" idx="11"/>
          </p:nvPr>
        </p:nvSpPr>
        <p:spPr/>
        <p:txBody>
          <a:bodyPr/>
          <a:lstStyle/>
          <a:p>
            <a:r>
              <a:rPr lang="en-AU"/>
              <a:t>Presentation title | Presenter name</a:t>
            </a:r>
            <a:endParaRPr lang="en-AU" dirty="0"/>
          </a:p>
        </p:txBody>
      </p:sp>
      <p:sp>
        <p:nvSpPr>
          <p:cNvPr id="5" name="Slide Number Placeholder 4"/>
          <p:cNvSpPr>
            <a:spLocks noGrp="1"/>
          </p:cNvSpPr>
          <p:nvPr>
            <p:ph type="sldNum" sz="quarter" idx="12"/>
          </p:nvPr>
        </p:nvSpPr>
        <p:spPr/>
        <p:txBody>
          <a:bodyPr/>
          <a:lstStyle/>
          <a:p>
            <a:fld id="{FFF7CBAA-22EA-41CE-9725-C57ED0CEBC27}" type="slidenum">
              <a:rPr lang="en-AU" smtClean="0"/>
              <a:pPr/>
              <a:t>‹#›</a:t>
            </a:fld>
            <a:r>
              <a:rPr lang="en-AU"/>
              <a:t>  |</a:t>
            </a:r>
            <a:endParaRPr lang="en-AU" dirty="0"/>
          </a:p>
        </p:txBody>
      </p:sp>
      <p:sp>
        <p:nvSpPr>
          <p:cNvPr id="7" name="Content Placeholder 2">
            <a:extLst>
              <a:ext uri="{FF2B5EF4-FFF2-40B4-BE49-F238E27FC236}">
                <a16:creationId xmlns:a16="http://schemas.microsoft.com/office/drawing/2014/main" id="{978187F0-1597-414C-8CB5-4B97FBD7EE66}"/>
              </a:ext>
            </a:extLst>
          </p:cNvPr>
          <p:cNvSpPr>
            <a:spLocks noGrp="1"/>
          </p:cNvSpPr>
          <p:nvPr>
            <p:ph idx="1"/>
          </p:nvPr>
        </p:nvSpPr>
        <p:spPr>
          <a:xfrm>
            <a:off x="558800" y="1676401"/>
            <a:ext cx="7229011" cy="4114800"/>
          </a:xfrm>
        </p:spPr>
        <p:txBody>
          <a:bodyPr/>
          <a:lstStyle>
            <a:lvl1pPr>
              <a:defRPr>
                <a:solidFill>
                  <a:schemeClr val="bg1"/>
                </a:solidFill>
              </a:defRPr>
            </a:lvl1pPr>
            <a:lvl2pPr>
              <a:defRPr sz="2000">
                <a:solidFill>
                  <a:schemeClr val="bg1"/>
                </a:solidFill>
              </a:defRPr>
            </a:lvl2pPr>
            <a:lvl3pPr>
              <a:defRPr sz="1800">
                <a:solidFill>
                  <a:schemeClr val="bg1"/>
                </a:solidFill>
              </a:defRPr>
            </a:lvl3pPr>
            <a:lvl4pPr>
              <a:defRPr sz="1800">
                <a:solidFill>
                  <a:schemeClr val="bg1"/>
                </a:solidFill>
              </a:defRPr>
            </a:lvl4pPr>
            <a:lvl5pPr marL="1257300" indent="-266700">
              <a:defRPr sz="1800">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Tree>
    <p:extLst>
      <p:ext uri="{BB962C8B-B14F-4D97-AF65-F5344CB8AC3E}">
        <p14:creationId xmlns:p14="http://schemas.microsoft.com/office/powerpoint/2010/main" val="259523610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9 Title and Content + background">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l="66468" b="39306"/>
          <a:stretch/>
        </p:blipFill>
        <p:spPr>
          <a:xfrm>
            <a:off x="8105774" y="0"/>
            <a:ext cx="4086225" cy="4162425"/>
          </a:xfrm>
          <a:prstGeom prst="rect">
            <a:avLst/>
          </a:prstGeom>
        </p:spPr>
      </p:pic>
      <p:sp>
        <p:nvSpPr>
          <p:cNvPr id="2" name="Title 1">
            <a:extLst>
              <a:ext uri="{FF2B5EF4-FFF2-40B4-BE49-F238E27FC236}">
                <a16:creationId xmlns:a16="http://schemas.microsoft.com/office/drawing/2014/main" id="{BC7D2BE9-1391-4B0E-80B9-EFB0D78A6A29}"/>
              </a:ext>
            </a:extLst>
          </p:cNvPr>
          <p:cNvSpPr>
            <a:spLocks noGrp="1"/>
          </p:cNvSpPr>
          <p:nvPr>
            <p:ph type="title"/>
          </p:nvPr>
        </p:nvSpPr>
        <p:spPr>
          <a:xfrm>
            <a:off x="558800" y="365125"/>
            <a:ext cx="9861739" cy="739775"/>
          </a:xfrm>
        </p:spPr>
        <p:txBody>
          <a:bodyPr/>
          <a:lstStyle/>
          <a:p>
            <a:r>
              <a:rPr lang="en-US"/>
              <a:t>Click to edit Master title style</a:t>
            </a:r>
            <a:endParaRPr lang="en-AU"/>
          </a:p>
        </p:txBody>
      </p:sp>
      <p:sp>
        <p:nvSpPr>
          <p:cNvPr id="4" name="Footer Placeholder 3"/>
          <p:cNvSpPr>
            <a:spLocks noGrp="1"/>
          </p:cNvSpPr>
          <p:nvPr>
            <p:ph type="ftr" sz="quarter" idx="11"/>
          </p:nvPr>
        </p:nvSpPr>
        <p:spPr/>
        <p:txBody>
          <a:bodyPr/>
          <a:lstStyle/>
          <a:p>
            <a:r>
              <a:rPr lang="en-AU"/>
              <a:t>Presentation title | Presenter name</a:t>
            </a:r>
            <a:endParaRPr lang="en-AU" dirty="0"/>
          </a:p>
        </p:txBody>
      </p:sp>
      <p:sp>
        <p:nvSpPr>
          <p:cNvPr id="5" name="Slide Number Placeholder 4"/>
          <p:cNvSpPr>
            <a:spLocks noGrp="1"/>
          </p:cNvSpPr>
          <p:nvPr>
            <p:ph type="sldNum" sz="quarter" idx="12"/>
          </p:nvPr>
        </p:nvSpPr>
        <p:spPr/>
        <p:txBody>
          <a:bodyPr/>
          <a:lstStyle/>
          <a:p>
            <a:fld id="{FFF7CBAA-22EA-41CE-9725-C57ED0CEBC27}" type="slidenum">
              <a:rPr lang="en-AU" smtClean="0"/>
              <a:pPr/>
              <a:t>‹#›</a:t>
            </a:fld>
            <a:r>
              <a:rPr lang="en-AU"/>
              <a:t>  |</a:t>
            </a:r>
            <a:endParaRPr lang="en-AU" dirty="0"/>
          </a:p>
        </p:txBody>
      </p:sp>
      <p:sp>
        <p:nvSpPr>
          <p:cNvPr id="7" name="Content Placeholder 2">
            <a:extLst>
              <a:ext uri="{FF2B5EF4-FFF2-40B4-BE49-F238E27FC236}">
                <a16:creationId xmlns:a16="http://schemas.microsoft.com/office/drawing/2014/main" id="{978187F0-1597-414C-8CB5-4B97FBD7EE66}"/>
              </a:ext>
            </a:extLst>
          </p:cNvPr>
          <p:cNvSpPr>
            <a:spLocks noGrp="1"/>
          </p:cNvSpPr>
          <p:nvPr>
            <p:ph idx="1"/>
          </p:nvPr>
        </p:nvSpPr>
        <p:spPr>
          <a:xfrm>
            <a:off x="558800" y="1676401"/>
            <a:ext cx="7317715" cy="4114800"/>
          </a:xfrm>
        </p:spPr>
        <p:txBody>
          <a:bodyPr/>
          <a:lstStyle>
            <a:lvl1pPr>
              <a:defRPr>
                <a:solidFill>
                  <a:schemeClr val="bg1"/>
                </a:solidFill>
              </a:defRPr>
            </a:lvl1pPr>
            <a:lvl2pPr>
              <a:defRPr sz="2000">
                <a:solidFill>
                  <a:schemeClr val="bg1"/>
                </a:solidFill>
              </a:defRPr>
            </a:lvl2pPr>
            <a:lvl3pPr>
              <a:defRPr sz="1800">
                <a:solidFill>
                  <a:schemeClr val="bg1"/>
                </a:solidFill>
              </a:defRPr>
            </a:lvl3pPr>
            <a:lvl4pPr>
              <a:defRPr sz="1800">
                <a:solidFill>
                  <a:schemeClr val="bg1"/>
                </a:solidFill>
              </a:defRPr>
            </a:lvl4pPr>
            <a:lvl5pPr marL="1257300" indent="-266700">
              <a:defRPr sz="1800">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Tree>
    <p:extLst>
      <p:ext uri="{BB962C8B-B14F-4D97-AF65-F5344CB8AC3E}">
        <p14:creationId xmlns:p14="http://schemas.microsoft.com/office/powerpoint/2010/main" val="216012961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0 Title and Content + background">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l="62813" b="26981"/>
          <a:stretch/>
        </p:blipFill>
        <p:spPr>
          <a:xfrm>
            <a:off x="7658100" y="-1"/>
            <a:ext cx="4533900" cy="5010151"/>
          </a:xfrm>
          <a:prstGeom prst="rect">
            <a:avLst/>
          </a:prstGeom>
        </p:spPr>
      </p:pic>
      <p:sp>
        <p:nvSpPr>
          <p:cNvPr id="2" name="Title 1">
            <a:extLst>
              <a:ext uri="{FF2B5EF4-FFF2-40B4-BE49-F238E27FC236}">
                <a16:creationId xmlns:a16="http://schemas.microsoft.com/office/drawing/2014/main" id="{BC7D2BE9-1391-4B0E-80B9-EFB0D78A6A29}"/>
              </a:ext>
            </a:extLst>
          </p:cNvPr>
          <p:cNvSpPr>
            <a:spLocks noGrp="1"/>
          </p:cNvSpPr>
          <p:nvPr>
            <p:ph type="title"/>
          </p:nvPr>
        </p:nvSpPr>
        <p:spPr>
          <a:xfrm>
            <a:off x="558800" y="365125"/>
            <a:ext cx="7099300" cy="739775"/>
          </a:xfrm>
        </p:spPr>
        <p:txBody>
          <a:bodyPr/>
          <a:lstStyle/>
          <a:p>
            <a:r>
              <a:rPr lang="en-US"/>
              <a:t>Click to edit Master title style</a:t>
            </a:r>
            <a:endParaRPr lang="en-AU"/>
          </a:p>
        </p:txBody>
      </p:sp>
      <p:sp>
        <p:nvSpPr>
          <p:cNvPr id="4" name="Footer Placeholder 3"/>
          <p:cNvSpPr>
            <a:spLocks noGrp="1"/>
          </p:cNvSpPr>
          <p:nvPr>
            <p:ph type="ftr" sz="quarter" idx="11"/>
          </p:nvPr>
        </p:nvSpPr>
        <p:spPr/>
        <p:txBody>
          <a:bodyPr/>
          <a:lstStyle/>
          <a:p>
            <a:r>
              <a:rPr lang="en-AU"/>
              <a:t>Presentation title | Presenter name</a:t>
            </a:r>
            <a:endParaRPr lang="en-AU" dirty="0"/>
          </a:p>
        </p:txBody>
      </p:sp>
      <p:sp>
        <p:nvSpPr>
          <p:cNvPr id="5" name="Slide Number Placeholder 4"/>
          <p:cNvSpPr>
            <a:spLocks noGrp="1"/>
          </p:cNvSpPr>
          <p:nvPr>
            <p:ph type="sldNum" sz="quarter" idx="12"/>
          </p:nvPr>
        </p:nvSpPr>
        <p:spPr/>
        <p:txBody>
          <a:bodyPr/>
          <a:lstStyle/>
          <a:p>
            <a:fld id="{FFF7CBAA-22EA-41CE-9725-C57ED0CEBC27}" type="slidenum">
              <a:rPr lang="en-AU" smtClean="0"/>
              <a:pPr/>
              <a:t>‹#›</a:t>
            </a:fld>
            <a:r>
              <a:rPr lang="en-AU"/>
              <a:t>  |</a:t>
            </a:r>
            <a:endParaRPr lang="en-AU" dirty="0"/>
          </a:p>
        </p:txBody>
      </p:sp>
      <p:sp>
        <p:nvSpPr>
          <p:cNvPr id="7" name="Content Placeholder 2">
            <a:extLst>
              <a:ext uri="{FF2B5EF4-FFF2-40B4-BE49-F238E27FC236}">
                <a16:creationId xmlns:a16="http://schemas.microsoft.com/office/drawing/2014/main" id="{978187F0-1597-414C-8CB5-4B97FBD7EE66}"/>
              </a:ext>
            </a:extLst>
          </p:cNvPr>
          <p:cNvSpPr>
            <a:spLocks noGrp="1"/>
          </p:cNvSpPr>
          <p:nvPr>
            <p:ph idx="1"/>
          </p:nvPr>
        </p:nvSpPr>
        <p:spPr>
          <a:xfrm>
            <a:off x="558801" y="1676401"/>
            <a:ext cx="7099300" cy="4114800"/>
          </a:xfrm>
        </p:spPr>
        <p:txBody>
          <a:bodyPr/>
          <a:lstStyle>
            <a:lvl1pPr>
              <a:defRPr>
                <a:solidFill>
                  <a:schemeClr val="bg1"/>
                </a:solidFill>
              </a:defRPr>
            </a:lvl1pPr>
            <a:lvl2pPr>
              <a:defRPr sz="2000">
                <a:solidFill>
                  <a:schemeClr val="bg1"/>
                </a:solidFill>
              </a:defRPr>
            </a:lvl2pPr>
            <a:lvl3pPr>
              <a:defRPr sz="1800">
                <a:solidFill>
                  <a:schemeClr val="bg1"/>
                </a:solidFill>
              </a:defRPr>
            </a:lvl3pPr>
            <a:lvl4pPr>
              <a:defRPr sz="1800">
                <a:solidFill>
                  <a:schemeClr val="bg1"/>
                </a:solidFill>
              </a:defRPr>
            </a:lvl4pPr>
            <a:lvl5pPr marL="1257300" indent="-266700">
              <a:defRPr sz="1800">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Tree>
    <p:extLst>
      <p:ext uri="{BB962C8B-B14F-4D97-AF65-F5344CB8AC3E}">
        <p14:creationId xmlns:p14="http://schemas.microsoft.com/office/powerpoint/2010/main" val="3505617357"/>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1 Title and Content + background">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l="51539" b="28194"/>
          <a:stretch/>
        </p:blipFill>
        <p:spPr>
          <a:xfrm>
            <a:off x="6286500" y="0"/>
            <a:ext cx="5905499" cy="4924425"/>
          </a:xfrm>
          <a:prstGeom prst="rect">
            <a:avLst/>
          </a:prstGeom>
        </p:spPr>
      </p:pic>
      <p:sp>
        <p:nvSpPr>
          <p:cNvPr id="2" name="Title 1">
            <a:extLst>
              <a:ext uri="{FF2B5EF4-FFF2-40B4-BE49-F238E27FC236}">
                <a16:creationId xmlns:a16="http://schemas.microsoft.com/office/drawing/2014/main" id="{BC7D2BE9-1391-4B0E-80B9-EFB0D78A6A29}"/>
              </a:ext>
            </a:extLst>
          </p:cNvPr>
          <p:cNvSpPr>
            <a:spLocks noGrp="1"/>
          </p:cNvSpPr>
          <p:nvPr>
            <p:ph type="title"/>
          </p:nvPr>
        </p:nvSpPr>
        <p:spPr>
          <a:xfrm>
            <a:off x="558800" y="365125"/>
            <a:ext cx="9173675" cy="739775"/>
          </a:xfrm>
        </p:spPr>
        <p:txBody>
          <a:bodyPr/>
          <a:lstStyle/>
          <a:p>
            <a:r>
              <a:rPr lang="en-US"/>
              <a:t>Click to edit Master title style</a:t>
            </a:r>
            <a:endParaRPr lang="en-AU"/>
          </a:p>
        </p:txBody>
      </p:sp>
      <p:sp>
        <p:nvSpPr>
          <p:cNvPr id="4" name="Footer Placeholder 3"/>
          <p:cNvSpPr>
            <a:spLocks noGrp="1"/>
          </p:cNvSpPr>
          <p:nvPr>
            <p:ph type="ftr" sz="quarter" idx="11"/>
          </p:nvPr>
        </p:nvSpPr>
        <p:spPr/>
        <p:txBody>
          <a:bodyPr/>
          <a:lstStyle/>
          <a:p>
            <a:r>
              <a:rPr lang="en-AU"/>
              <a:t>Presentation title | Presenter name</a:t>
            </a:r>
            <a:endParaRPr lang="en-AU" dirty="0"/>
          </a:p>
        </p:txBody>
      </p:sp>
      <p:sp>
        <p:nvSpPr>
          <p:cNvPr id="5" name="Slide Number Placeholder 4"/>
          <p:cNvSpPr>
            <a:spLocks noGrp="1"/>
          </p:cNvSpPr>
          <p:nvPr>
            <p:ph type="sldNum" sz="quarter" idx="12"/>
          </p:nvPr>
        </p:nvSpPr>
        <p:spPr/>
        <p:txBody>
          <a:bodyPr/>
          <a:lstStyle/>
          <a:p>
            <a:fld id="{FFF7CBAA-22EA-41CE-9725-C57ED0CEBC27}" type="slidenum">
              <a:rPr lang="en-AU" smtClean="0"/>
              <a:pPr/>
              <a:t>‹#›</a:t>
            </a:fld>
            <a:r>
              <a:rPr lang="en-AU"/>
              <a:t>  |</a:t>
            </a:r>
            <a:endParaRPr lang="en-AU" dirty="0"/>
          </a:p>
        </p:txBody>
      </p:sp>
      <p:sp>
        <p:nvSpPr>
          <p:cNvPr id="7" name="Content Placeholder 2">
            <a:extLst>
              <a:ext uri="{FF2B5EF4-FFF2-40B4-BE49-F238E27FC236}">
                <a16:creationId xmlns:a16="http://schemas.microsoft.com/office/drawing/2014/main" id="{978187F0-1597-414C-8CB5-4B97FBD7EE66}"/>
              </a:ext>
            </a:extLst>
          </p:cNvPr>
          <p:cNvSpPr>
            <a:spLocks noGrp="1"/>
          </p:cNvSpPr>
          <p:nvPr>
            <p:ph idx="1"/>
          </p:nvPr>
        </p:nvSpPr>
        <p:spPr>
          <a:xfrm>
            <a:off x="558800" y="1676401"/>
            <a:ext cx="6540643" cy="4114800"/>
          </a:xfrm>
        </p:spPr>
        <p:txBody>
          <a:bodyPr/>
          <a:lstStyle>
            <a:lvl1pPr>
              <a:defRPr>
                <a:solidFill>
                  <a:schemeClr val="bg1"/>
                </a:solidFill>
              </a:defRPr>
            </a:lvl1pPr>
            <a:lvl2pPr>
              <a:defRPr sz="2000">
                <a:solidFill>
                  <a:schemeClr val="bg1"/>
                </a:solidFill>
              </a:defRPr>
            </a:lvl2pPr>
            <a:lvl3pPr>
              <a:defRPr sz="1800">
                <a:solidFill>
                  <a:schemeClr val="bg1"/>
                </a:solidFill>
              </a:defRPr>
            </a:lvl3pPr>
            <a:lvl4pPr>
              <a:defRPr sz="1800">
                <a:solidFill>
                  <a:schemeClr val="bg1"/>
                </a:solidFill>
              </a:defRPr>
            </a:lvl4pPr>
            <a:lvl5pPr marL="1257300" indent="-266700">
              <a:defRPr sz="1800">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Tree>
    <p:extLst>
      <p:ext uri="{BB962C8B-B14F-4D97-AF65-F5344CB8AC3E}">
        <p14:creationId xmlns:p14="http://schemas.microsoft.com/office/powerpoint/2010/main" val="26383094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ata61 Divider Slide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DE9022-4E91-4AE1-9B32-52DF7FA0F1BB}"/>
              </a:ext>
            </a:extLst>
          </p:cNvPr>
          <p:cNvSpPr>
            <a:spLocks noGrp="1"/>
          </p:cNvSpPr>
          <p:nvPr>
            <p:ph type="ctrTitle" hasCustomPrompt="1"/>
          </p:nvPr>
        </p:nvSpPr>
        <p:spPr>
          <a:xfrm>
            <a:off x="520700" y="1112520"/>
            <a:ext cx="5339079" cy="4137660"/>
          </a:xfrm>
          <a:prstGeom prst="rect">
            <a:avLst/>
          </a:prstGeom>
        </p:spPr>
        <p:txBody>
          <a:bodyPr anchor="ctr">
            <a:normAutofit/>
          </a:bodyPr>
          <a:lstStyle>
            <a:lvl1pPr algn="l">
              <a:defRPr sz="5400"/>
            </a:lvl1pPr>
          </a:lstStyle>
          <a:p>
            <a:r>
              <a:rPr lang="en-US" dirty="0"/>
              <a:t>Divider Title </a:t>
            </a:r>
            <a:endParaRPr lang="en-AU" dirty="0"/>
          </a:p>
        </p:txBody>
      </p:sp>
      <p:sp>
        <p:nvSpPr>
          <p:cNvPr id="3" name="Footer Placeholder 2"/>
          <p:cNvSpPr>
            <a:spLocks noGrp="1"/>
          </p:cNvSpPr>
          <p:nvPr>
            <p:ph type="ftr" sz="quarter" idx="11"/>
          </p:nvPr>
        </p:nvSpPr>
        <p:spPr/>
        <p:txBody>
          <a:bodyPr/>
          <a:lstStyle/>
          <a:p>
            <a:r>
              <a:rPr lang="en-AU"/>
              <a:t>Presentation title | Presenter name</a:t>
            </a:r>
            <a:endParaRPr lang="en-AU" dirty="0"/>
          </a:p>
        </p:txBody>
      </p:sp>
      <p:sp>
        <p:nvSpPr>
          <p:cNvPr id="4" name="Slide Number Placeholder 3"/>
          <p:cNvSpPr>
            <a:spLocks noGrp="1"/>
          </p:cNvSpPr>
          <p:nvPr>
            <p:ph type="sldNum" sz="quarter" idx="12"/>
          </p:nvPr>
        </p:nvSpPr>
        <p:spPr/>
        <p:txBody>
          <a:bodyPr/>
          <a:lstStyle/>
          <a:p>
            <a:fld id="{FFF7CBAA-22EA-41CE-9725-C57ED0CEBC27}" type="slidenum">
              <a:rPr lang="en-AU" smtClean="0"/>
              <a:pPr/>
              <a:t>‹#›</a:t>
            </a:fld>
            <a:r>
              <a:rPr lang="en-AU"/>
              <a:t>  |</a:t>
            </a:r>
            <a:endParaRPr lang="en-AU" dirty="0"/>
          </a:p>
        </p:txBody>
      </p:sp>
      <p:pic>
        <p:nvPicPr>
          <p:cNvPr id="13" name="Picture 12"/>
          <p:cNvPicPr>
            <a:picLocks noChangeAspect="1"/>
          </p:cNvPicPr>
          <p:nvPr userDrawn="1"/>
        </p:nvPicPr>
        <p:blipFill rotWithShape="1">
          <a:blip r:embed="rId2">
            <a:extLst>
              <a:ext uri="{28A0092B-C50C-407E-A947-70E740481C1C}">
                <a14:useLocalDpi xmlns:a14="http://schemas.microsoft.com/office/drawing/2010/main" val="0"/>
              </a:ext>
            </a:extLst>
          </a:blip>
          <a:srcRect l="51288" b="26556"/>
          <a:stretch/>
        </p:blipFill>
        <p:spPr>
          <a:xfrm>
            <a:off x="6256020" y="0"/>
            <a:ext cx="5935980" cy="5036820"/>
          </a:xfrm>
          <a:prstGeom prst="rect">
            <a:avLst/>
          </a:prstGeom>
        </p:spPr>
      </p:pic>
    </p:spTree>
    <p:extLst>
      <p:ext uri="{BB962C8B-B14F-4D97-AF65-F5344CB8AC3E}">
        <p14:creationId xmlns:p14="http://schemas.microsoft.com/office/powerpoint/2010/main" val="95576544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2 Title and Content + background">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l="67188" b="19345"/>
          <a:stretch/>
        </p:blipFill>
        <p:spPr>
          <a:xfrm>
            <a:off x="8191500" y="0"/>
            <a:ext cx="4000500" cy="5534026"/>
          </a:xfrm>
          <a:prstGeom prst="rect">
            <a:avLst/>
          </a:prstGeom>
        </p:spPr>
      </p:pic>
      <p:sp>
        <p:nvSpPr>
          <p:cNvPr id="2" name="Title 1">
            <a:extLst>
              <a:ext uri="{FF2B5EF4-FFF2-40B4-BE49-F238E27FC236}">
                <a16:creationId xmlns:a16="http://schemas.microsoft.com/office/drawing/2014/main" id="{BC7D2BE9-1391-4B0E-80B9-EFB0D78A6A29}"/>
              </a:ext>
            </a:extLst>
          </p:cNvPr>
          <p:cNvSpPr>
            <a:spLocks noGrp="1"/>
          </p:cNvSpPr>
          <p:nvPr>
            <p:ph type="title"/>
          </p:nvPr>
        </p:nvSpPr>
        <p:spPr>
          <a:xfrm>
            <a:off x="558800" y="365125"/>
            <a:ext cx="7996725" cy="739775"/>
          </a:xfrm>
        </p:spPr>
        <p:txBody>
          <a:bodyPr/>
          <a:lstStyle/>
          <a:p>
            <a:r>
              <a:rPr lang="en-US"/>
              <a:t>Click to edit Master title style</a:t>
            </a:r>
            <a:endParaRPr lang="en-AU"/>
          </a:p>
        </p:txBody>
      </p:sp>
      <p:sp>
        <p:nvSpPr>
          <p:cNvPr id="4" name="Footer Placeholder 3"/>
          <p:cNvSpPr>
            <a:spLocks noGrp="1"/>
          </p:cNvSpPr>
          <p:nvPr>
            <p:ph type="ftr" sz="quarter" idx="11"/>
          </p:nvPr>
        </p:nvSpPr>
        <p:spPr/>
        <p:txBody>
          <a:bodyPr/>
          <a:lstStyle/>
          <a:p>
            <a:r>
              <a:rPr lang="en-AU"/>
              <a:t>Presentation title | Presenter name</a:t>
            </a:r>
            <a:endParaRPr lang="en-AU" dirty="0"/>
          </a:p>
        </p:txBody>
      </p:sp>
      <p:sp>
        <p:nvSpPr>
          <p:cNvPr id="5" name="Slide Number Placeholder 4"/>
          <p:cNvSpPr>
            <a:spLocks noGrp="1"/>
          </p:cNvSpPr>
          <p:nvPr>
            <p:ph type="sldNum" sz="quarter" idx="12"/>
          </p:nvPr>
        </p:nvSpPr>
        <p:spPr/>
        <p:txBody>
          <a:bodyPr/>
          <a:lstStyle/>
          <a:p>
            <a:fld id="{FFF7CBAA-22EA-41CE-9725-C57ED0CEBC27}" type="slidenum">
              <a:rPr lang="en-AU" smtClean="0"/>
              <a:pPr/>
              <a:t>‹#›</a:t>
            </a:fld>
            <a:r>
              <a:rPr lang="en-AU"/>
              <a:t>  |</a:t>
            </a:r>
            <a:endParaRPr lang="en-AU" dirty="0"/>
          </a:p>
        </p:txBody>
      </p:sp>
      <p:sp>
        <p:nvSpPr>
          <p:cNvPr id="7" name="Content Placeholder 2">
            <a:extLst>
              <a:ext uri="{FF2B5EF4-FFF2-40B4-BE49-F238E27FC236}">
                <a16:creationId xmlns:a16="http://schemas.microsoft.com/office/drawing/2014/main" id="{978187F0-1597-414C-8CB5-4B97FBD7EE66}"/>
              </a:ext>
            </a:extLst>
          </p:cNvPr>
          <p:cNvSpPr>
            <a:spLocks noGrp="1"/>
          </p:cNvSpPr>
          <p:nvPr>
            <p:ph idx="1"/>
          </p:nvPr>
        </p:nvSpPr>
        <p:spPr>
          <a:xfrm>
            <a:off x="558800" y="1676401"/>
            <a:ext cx="7317715" cy="4114800"/>
          </a:xfrm>
        </p:spPr>
        <p:txBody>
          <a:bodyPr/>
          <a:lstStyle>
            <a:lvl1pPr>
              <a:defRPr>
                <a:solidFill>
                  <a:schemeClr val="bg1"/>
                </a:solidFill>
              </a:defRPr>
            </a:lvl1pPr>
            <a:lvl2pPr>
              <a:defRPr sz="2000">
                <a:solidFill>
                  <a:schemeClr val="bg1"/>
                </a:solidFill>
              </a:defRPr>
            </a:lvl2pPr>
            <a:lvl3pPr>
              <a:defRPr sz="1800">
                <a:solidFill>
                  <a:schemeClr val="bg1"/>
                </a:solidFill>
              </a:defRPr>
            </a:lvl3pPr>
            <a:lvl4pPr>
              <a:defRPr sz="1800">
                <a:solidFill>
                  <a:schemeClr val="bg1"/>
                </a:solidFill>
              </a:defRPr>
            </a:lvl4pPr>
            <a:lvl5pPr marL="1257300" indent="-266700">
              <a:defRPr sz="1800">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Tree>
    <p:extLst>
      <p:ext uri="{BB962C8B-B14F-4D97-AF65-F5344CB8AC3E}">
        <p14:creationId xmlns:p14="http://schemas.microsoft.com/office/powerpoint/2010/main" val="4377301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Title, Sub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78372" y="1268415"/>
            <a:ext cx="11281833" cy="4572855"/>
          </a:xfrm>
          <a:prstGeom prst="rect">
            <a:avLst/>
          </a:prstGeom>
        </p:spPr>
        <p:txBody>
          <a:bodyPr/>
          <a:lstStyle>
            <a:lvl1pPr>
              <a:defRPr sz="32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5" name="Footer Placeholder 4"/>
          <p:cNvSpPr>
            <a:spLocks noGrp="1"/>
          </p:cNvSpPr>
          <p:nvPr>
            <p:ph type="ftr" sz="quarter" idx="11"/>
          </p:nvPr>
        </p:nvSpPr>
        <p:spPr/>
        <p:txBody>
          <a:bodyPr/>
          <a:lstStyle/>
          <a:p>
            <a:r>
              <a:rPr lang="en-AU"/>
              <a:t>Presentation title  |  Presenter name</a:t>
            </a:r>
          </a:p>
        </p:txBody>
      </p:sp>
      <p:sp>
        <p:nvSpPr>
          <p:cNvPr id="6" name="Text Placeholder 7"/>
          <p:cNvSpPr>
            <a:spLocks noGrp="1"/>
          </p:cNvSpPr>
          <p:nvPr>
            <p:ph type="body" sz="quarter" idx="13" hasCustomPrompt="1"/>
          </p:nvPr>
        </p:nvSpPr>
        <p:spPr>
          <a:xfrm>
            <a:off x="480484" y="270000"/>
            <a:ext cx="11280000" cy="853200"/>
          </a:xfrm>
          <a:prstGeom prst="rect">
            <a:avLst/>
          </a:prstGeom>
        </p:spPr>
        <p:txBody>
          <a:bodyPr>
            <a:normAutofit/>
          </a:bodyPr>
          <a:lstStyle>
            <a:lvl1pPr marL="0" indent="0">
              <a:lnSpc>
                <a:spcPct val="100000"/>
              </a:lnSpc>
              <a:spcBef>
                <a:spcPts val="0"/>
              </a:spcBef>
              <a:spcAft>
                <a:spcPts val="0"/>
              </a:spcAft>
              <a:buNone/>
              <a:defRPr sz="3733" b="1">
                <a:solidFill>
                  <a:schemeClr val="tx1"/>
                </a:solidFill>
              </a:defRPr>
            </a:lvl1pPr>
            <a:lvl2pPr marL="0" indent="0">
              <a:lnSpc>
                <a:spcPct val="80000"/>
              </a:lnSpc>
              <a:spcBef>
                <a:spcPts val="0"/>
              </a:spcBef>
              <a:buNone/>
              <a:defRPr sz="2933" b="1">
                <a:solidFill>
                  <a:schemeClr val="accent1"/>
                </a:solidFill>
              </a:defRPr>
            </a:lvl2pPr>
            <a:lvl3pPr>
              <a:buNone/>
              <a:defRPr sz="3733">
                <a:solidFill>
                  <a:srgbClr val="00A9CE"/>
                </a:solidFill>
              </a:defRPr>
            </a:lvl3pPr>
            <a:lvl4pPr>
              <a:buNone/>
              <a:defRPr sz="3733">
                <a:solidFill>
                  <a:srgbClr val="00A9CE"/>
                </a:solidFill>
              </a:defRPr>
            </a:lvl4pPr>
            <a:lvl5pPr>
              <a:buNone/>
              <a:defRPr sz="3733">
                <a:solidFill>
                  <a:srgbClr val="00A9CE"/>
                </a:solidFill>
              </a:defRPr>
            </a:lvl5pPr>
          </a:lstStyle>
          <a:p>
            <a:pPr lvl="0"/>
            <a:r>
              <a:rPr lang="en-US" dirty="0"/>
              <a:t>Click to edit Master title style</a:t>
            </a:r>
          </a:p>
          <a:p>
            <a:pPr lvl="1"/>
            <a:r>
              <a:rPr lang="en-US" dirty="0"/>
              <a:t>Second level</a:t>
            </a:r>
          </a:p>
        </p:txBody>
      </p:sp>
      <p:sp>
        <p:nvSpPr>
          <p:cNvPr id="8" name="Slide Number Placeholder 17"/>
          <p:cNvSpPr>
            <a:spLocks noGrp="1"/>
          </p:cNvSpPr>
          <p:nvPr>
            <p:ph type="sldNum" sz="quarter" idx="4"/>
          </p:nvPr>
        </p:nvSpPr>
        <p:spPr>
          <a:xfrm>
            <a:off x="440269" y="6504333"/>
            <a:ext cx="385052" cy="127347"/>
          </a:xfrm>
          <a:prstGeom prst="rect">
            <a:avLst/>
          </a:prstGeom>
        </p:spPr>
        <p:txBody>
          <a:bodyPr vert="horz" lIns="0" tIns="0" rIns="0" bIns="0" rtlCol="0" anchor="ctr"/>
          <a:lstStyle>
            <a:lvl1pPr algn="r">
              <a:defRPr sz="1200">
                <a:solidFill>
                  <a:schemeClr val="bg1"/>
                </a:solidFill>
              </a:defRPr>
            </a:lvl1pPr>
          </a:lstStyle>
          <a:p>
            <a:fld id="{2ABE124A-B5C5-46E0-B944-45307B126769}" type="slidenum">
              <a:rPr lang="en-AU" smtClean="0"/>
              <a:pPr/>
              <a:t>‹#›</a:t>
            </a:fld>
            <a:r>
              <a:rPr lang="en-AU" dirty="0"/>
              <a:t>  |</a:t>
            </a:r>
          </a:p>
        </p:txBody>
      </p:sp>
    </p:spTree>
    <p:extLst>
      <p:ext uri="{BB962C8B-B14F-4D97-AF65-F5344CB8AC3E}">
        <p14:creationId xmlns:p14="http://schemas.microsoft.com/office/powerpoint/2010/main" val="9619521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userDrawn="1">
  <p:cSld name="Thank You">
    <p:bg>
      <p:bgPr>
        <a:solidFill>
          <a:schemeClr val="tx1"/>
        </a:soli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6095"/>
            <a:ext cx="12191998" cy="6861386"/>
          </a:xfrm>
          <a:prstGeom prst="rect">
            <a:avLst/>
          </a:prstGeom>
        </p:spPr>
      </p:pic>
      <p:pic>
        <p:nvPicPr>
          <p:cNvPr id="13" name="Picture 12"/>
          <p:cNvPicPr>
            <a:picLocks noChangeAspect="1"/>
          </p:cNvPicPr>
          <p:nvPr userDrawn="1"/>
        </p:nvPicPr>
        <p:blipFill rotWithShape="1">
          <a:blip r:embed="rId3">
            <a:extLst>
              <a:ext uri="{28A0092B-C50C-407E-A947-70E740481C1C}">
                <a14:useLocalDpi xmlns:a14="http://schemas.microsoft.com/office/drawing/2010/main" val="0"/>
              </a:ext>
            </a:extLst>
          </a:blip>
          <a:srcRect l="59559" r="5874" b="23895"/>
          <a:stretch/>
        </p:blipFill>
        <p:spPr>
          <a:xfrm>
            <a:off x="7987631" y="0"/>
            <a:ext cx="4212406" cy="5219272"/>
          </a:xfrm>
          <a:prstGeom prst="rect">
            <a:avLst/>
          </a:prstGeom>
        </p:spPr>
      </p:pic>
      <p:pic>
        <p:nvPicPr>
          <p:cNvPr id="10" name="Picture 9"/>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54837" y="605162"/>
            <a:ext cx="3285891" cy="1549231"/>
          </a:xfrm>
          <a:prstGeom prst="rect">
            <a:avLst/>
          </a:prstGeom>
        </p:spPr>
      </p:pic>
      <p:sp>
        <p:nvSpPr>
          <p:cNvPr id="3" name="Subtitle 2"/>
          <p:cNvSpPr>
            <a:spLocks noGrp="1"/>
          </p:cNvSpPr>
          <p:nvPr>
            <p:ph type="subTitle" idx="1" hasCustomPrompt="1"/>
          </p:nvPr>
        </p:nvSpPr>
        <p:spPr>
          <a:xfrm>
            <a:off x="478366" y="3739793"/>
            <a:ext cx="9138245" cy="2184607"/>
          </a:xfrm>
          <a:prstGeom prst="rect">
            <a:avLst/>
          </a:prstGeom>
        </p:spPr>
        <p:txBody>
          <a:bodyPr numCol="2" spcCol="360000">
            <a:normAutofit/>
          </a:bodyPr>
          <a:lstStyle>
            <a:lvl1pPr marL="0" indent="0" algn="l">
              <a:lnSpc>
                <a:spcPct val="90000"/>
              </a:lnSpc>
              <a:spcBef>
                <a:spcPts val="4000"/>
              </a:spcBef>
              <a:buNone/>
              <a:defRPr sz="2000" b="1">
                <a:solidFill>
                  <a:schemeClr val="bg1"/>
                </a:solidFill>
              </a:defRPr>
            </a:lvl1pPr>
            <a:lvl2pPr marL="0" indent="0" algn="l">
              <a:lnSpc>
                <a:spcPct val="90000"/>
              </a:lnSpc>
              <a:spcBef>
                <a:spcPts val="0"/>
              </a:spcBef>
              <a:spcAft>
                <a:spcPts val="751"/>
              </a:spcAft>
              <a:buNone/>
              <a:defRPr sz="2000">
                <a:solidFill>
                  <a:schemeClr val="bg1"/>
                </a:solidFill>
              </a:defRPr>
            </a:lvl2pPr>
            <a:lvl3pPr marL="355191" indent="-355191" algn="l">
              <a:lnSpc>
                <a:spcPct val="90000"/>
              </a:lnSpc>
              <a:spcBef>
                <a:spcPts val="0"/>
              </a:spcBef>
              <a:buNone/>
              <a:tabLst>
                <a:tab pos="475188" algn="l"/>
              </a:tabLst>
              <a:defRPr sz="2000">
                <a:solidFill>
                  <a:schemeClr val="bg1"/>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pPr lvl="0"/>
            <a:r>
              <a:rPr lang="en-US" dirty="0"/>
              <a:t>Click to edit Master text styles</a:t>
            </a:r>
          </a:p>
          <a:p>
            <a:pPr lvl="1"/>
            <a:r>
              <a:rPr lang="en-US" dirty="0"/>
              <a:t>Second level</a:t>
            </a:r>
          </a:p>
          <a:p>
            <a:pPr lvl="2"/>
            <a:r>
              <a:rPr lang="en-US" dirty="0"/>
              <a:t>Third level</a:t>
            </a:r>
          </a:p>
        </p:txBody>
      </p:sp>
      <p:sp>
        <p:nvSpPr>
          <p:cNvPr id="23" name="Title 22"/>
          <p:cNvSpPr>
            <a:spLocks noGrp="1"/>
          </p:cNvSpPr>
          <p:nvPr>
            <p:ph type="title" hasCustomPrompt="1"/>
          </p:nvPr>
        </p:nvSpPr>
        <p:spPr>
          <a:xfrm>
            <a:off x="478367" y="2669305"/>
            <a:ext cx="8573166" cy="852487"/>
          </a:xfrm>
          <a:prstGeom prst="rect">
            <a:avLst/>
          </a:prstGeom>
        </p:spPr>
        <p:txBody>
          <a:bodyPr>
            <a:noAutofit/>
          </a:bodyPr>
          <a:lstStyle>
            <a:lvl1pPr>
              <a:defRPr sz="5400">
                <a:solidFill>
                  <a:schemeClr val="bg1"/>
                </a:solidFill>
              </a:defRPr>
            </a:lvl1pPr>
          </a:lstStyle>
          <a:p>
            <a:r>
              <a:rPr lang="en-US" dirty="0"/>
              <a:t>CLICK TO EDIT MASTER TITLE STYLE</a:t>
            </a:r>
            <a:endParaRPr lang="en-AU" dirty="0"/>
          </a:p>
        </p:txBody>
      </p:sp>
      <p:sp>
        <p:nvSpPr>
          <p:cNvPr id="11" name="TextBox 10">
            <a:extLst>
              <a:ext uri="{FF2B5EF4-FFF2-40B4-BE49-F238E27FC236}">
                <a16:creationId xmlns:a16="http://schemas.microsoft.com/office/drawing/2014/main" id="{C9C012C5-874F-4B54-B962-34B5B9661459}"/>
              </a:ext>
            </a:extLst>
          </p:cNvPr>
          <p:cNvSpPr txBox="1"/>
          <p:nvPr userDrawn="1"/>
        </p:nvSpPr>
        <p:spPr>
          <a:xfrm>
            <a:off x="546100" y="5905500"/>
            <a:ext cx="2971800" cy="341632"/>
          </a:xfrm>
          <a:prstGeom prst="rect">
            <a:avLst/>
          </a:prstGeom>
          <a:noFill/>
        </p:spPr>
        <p:txBody>
          <a:bodyPr wrap="square" rtlCol="0">
            <a:spAutoFit/>
          </a:bodyPr>
          <a:lstStyle/>
          <a:p>
            <a:pPr marL="0" marR="0" lvl="0" indent="0" algn="l" defTabSz="914400" rtl="0" eaLnBrk="1" fontAlgn="auto" latinLnBrk="0" hangingPunct="1">
              <a:lnSpc>
                <a:spcPct val="90000"/>
              </a:lnSpc>
              <a:spcBef>
                <a:spcPts val="1000"/>
              </a:spcBef>
              <a:spcAft>
                <a:spcPts val="0"/>
              </a:spcAft>
              <a:buClr>
                <a:srgbClr val="30B787"/>
              </a:buClr>
              <a:buSzTx/>
              <a:buFont typeface="Arial" panose="020B0604020202020204" pitchFamily="34" charset="0"/>
              <a:buNone/>
              <a:tabLst/>
              <a:defRPr/>
            </a:pPr>
            <a:r>
              <a:rPr kumimoji="0" lang="en-US" sz="1800" b="1" i="0" u="none" strike="noStrike" kern="1200" cap="none" spc="0" normalizeH="0" baseline="0" noProof="0" dirty="0">
                <a:ln>
                  <a:noFill/>
                </a:ln>
                <a:solidFill>
                  <a:schemeClr val="accent1"/>
                </a:solidFill>
                <a:effectLst/>
                <a:uLnTx/>
                <a:uFillTx/>
                <a:latin typeface="+mn-lt"/>
                <a:ea typeface="+mn-ea"/>
                <a:cs typeface="+mn-cs"/>
              </a:rPr>
              <a:t>www.data61.csiro.au</a:t>
            </a:r>
          </a:p>
        </p:txBody>
      </p:sp>
    </p:spTree>
    <p:extLst>
      <p:ext uri="{BB962C8B-B14F-4D97-AF65-F5344CB8AC3E}">
        <p14:creationId xmlns:p14="http://schemas.microsoft.com/office/powerpoint/2010/main" val="25904596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D2BE9-1391-4B0E-80B9-EFB0D78A6A29}"/>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978187F0-1597-414C-8CB5-4B97FBD7EE66}"/>
              </a:ext>
            </a:extLst>
          </p:cNvPr>
          <p:cNvSpPr>
            <a:spLocks noGrp="1"/>
          </p:cNvSpPr>
          <p:nvPr>
            <p:ph idx="1" hasCustomPrompt="1"/>
          </p:nvPr>
        </p:nvSpPr>
        <p:spPr>
          <a:xfrm>
            <a:off x="558800" y="1356189"/>
            <a:ext cx="10795000" cy="4435012"/>
          </a:xfrm>
        </p:spPr>
        <p:txBody>
          <a:bodyPr/>
          <a:lstStyle>
            <a:lvl2pPr>
              <a:defRPr sz="2000"/>
            </a:lvl2pPr>
            <a:lvl3pPr>
              <a:defRPr sz="1800"/>
            </a:lvl3pPr>
            <a:lvl4pPr>
              <a:defRPr sz="1800"/>
            </a:lvl4pPr>
            <a:lvl5pPr marL="1257300" indent="-266700">
              <a:defRPr sz="1400"/>
            </a:lvl5pPr>
          </a:lstStyle>
          <a:p>
            <a:pPr lvl="0"/>
            <a:r>
              <a:rPr lang="en-US" dirty="0"/>
              <a:t>Edit Master text styles</a:t>
            </a:r>
          </a:p>
          <a:p>
            <a:pPr lvl="1"/>
            <a:r>
              <a:rPr lang="en-US" dirty="0"/>
              <a:t>Second level</a:t>
            </a:r>
          </a:p>
          <a:p>
            <a:pPr lvl="2"/>
            <a:r>
              <a:rPr lang="en-US" dirty="0"/>
              <a:t>Third level</a:t>
            </a:r>
          </a:p>
          <a:p>
            <a:pPr lvl="2"/>
            <a:r>
              <a:rPr lang="en-US" dirty="0"/>
              <a:t>Fourth level</a:t>
            </a:r>
          </a:p>
          <a:p>
            <a:pPr lvl="3"/>
            <a:r>
              <a:rPr lang="en-US" dirty="0"/>
              <a:t>Fifth level</a:t>
            </a:r>
            <a:endParaRPr lang="en-AU" dirty="0"/>
          </a:p>
        </p:txBody>
      </p:sp>
      <p:sp>
        <p:nvSpPr>
          <p:cNvPr id="4" name="Footer Placeholder 3"/>
          <p:cNvSpPr>
            <a:spLocks noGrp="1"/>
          </p:cNvSpPr>
          <p:nvPr>
            <p:ph type="ftr" sz="quarter" idx="11"/>
          </p:nvPr>
        </p:nvSpPr>
        <p:spPr/>
        <p:txBody>
          <a:bodyPr/>
          <a:lstStyle/>
          <a:p>
            <a:r>
              <a:rPr lang="en-AU"/>
              <a:t>Presentation title | Presenter name</a:t>
            </a:r>
            <a:endParaRPr lang="en-AU" dirty="0"/>
          </a:p>
        </p:txBody>
      </p:sp>
      <p:sp>
        <p:nvSpPr>
          <p:cNvPr id="5" name="Slide Number Placeholder 4"/>
          <p:cNvSpPr>
            <a:spLocks noGrp="1"/>
          </p:cNvSpPr>
          <p:nvPr>
            <p:ph type="sldNum" sz="quarter" idx="12"/>
          </p:nvPr>
        </p:nvSpPr>
        <p:spPr/>
        <p:txBody>
          <a:bodyPr/>
          <a:lstStyle/>
          <a:p>
            <a:fld id="{FFF7CBAA-22EA-41CE-9725-C57ED0CEBC27}" type="slidenum">
              <a:rPr lang="en-AU" smtClean="0"/>
              <a:pPr/>
              <a:t>‹#›</a:t>
            </a:fld>
            <a:r>
              <a:rPr lang="en-AU"/>
              <a:t>  |</a:t>
            </a:r>
            <a:endParaRPr lang="en-AU" dirty="0"/>
          </a:p>
        </p:txBody>
      </p:sp>
    </p:spTree>
    <p:extLst>
      <p:ext uri="{BB962C8B-B14F-4D97-AF65-F5344CB8AC3E}">
        <p14:creationId xmlns:p14="http://schemas.microsoft.com/office/powerpoint/2010/main" val="373651923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5.xml"/><Relationship Id="rId7" Type="http://schemas.openxmlformats.org/officeDocument/2006/relationships/theme" Target="../theme/theme2.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slideLayout" Target="../slideLayouts/slideLayout8.xml"/><Relationship Id="rId5" Type="http://schemas.openxmlformats.org/officeDocument/2006/relationships/slideLayout" Target="../slideLayouts/slideLayout7.xml"/><Relationship Id="rId4" Type="http://schemas.openxmlformats.org/officeDocument/2006/relationships/slideLayout" Target="../slideLayouts/slideLayout6.xml"/><Relationship Id="rId9" Type="http://schemas.openxmlformats.org/officeDocument/2006/relationships/image" Target="../media/image5.png"/></Relationships>
</file>

<file path=ppt/slideMasters/_rels/slideMaster3.xml.rels><?xml version="1.0" encoding="UTF-8" standalone="yes"?>
<Relationships xmlns="http://schemas.openxmlformats.org/package/2006/relationships"><Relationship Id="rId8" Type="http://schemas.openxmlformats.org/officeDocument/2006/relationships/theme" Target="../theme/theme3.xml"/><Relationship Id="rId3" Type="http://schemas.openxmlformats.org/officeDocument/2006/relationships/slideLayout" Target="../slideLayouts/slideLayout11.xml"/><Relationship Id="rId7" Type="http://schemas.openxmlformats.org/officeDocument/2006/relationships/slideLayout" Target="../slideLayouts/slideLayout15.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5" Type="http://schemas.openxmlformats.org/officeDocument/2006/relationships/slideLayout" Target="../slideLayouts/slideLayout13.xml"/><Relationship Id="rId4" Type="http://schemas.openxmlformats.org/officeDocument/2006/relationships/slideLayout" Target="../slideLayouts/slideLayout12.xml"/><Relationship Id="rId9" Type="http://schemas.openxmlformats.org/officeDocument/2006/relationships/image" Target="../media/image11.png"/></Relationships>
</file>

<file path=ppt/slideMasters/_rels/slideMaster4.xml.rels><?xml version="1.0" encoding="UTF-8" standalone="yes"?>
<Relationships xmlns="http://schemas.openxmlformats.org/package/2006/relationships"><Relationship Id="rId8" Type="http://schemas.openxmlformats.org/officeDocument/2006/relationships/theme" Target="../theme/theme4.xml"/><Relationship Id="rId3" Type="http://schemas.openxmlformats.org/officeDocument/2006/relationships/slideLayout" Target="../slideLayouts/slideLayout18.xml"/><Relationship Id="rId7" Type="http://schemas.openxmlformats.org/officeDocument/2006/relationships/slideLayout" Target="../slideLayouts/slideLayout22.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5" Type="http://schemas.openxmlformats.org/officeDocument/2006/relationships/slideLayout" Target="../slideLayouts/slideLayout20.xml"/><Relationship Id="rId4" Type="http://schemas.openxmlformats.org/officeDocument/2006/relationships/slideLayout" Target="../slideLayouts/slideLayout19.xml"/><Relationship Id="rId9" Type="http://schemas.openxmlformats.org/officeDocument/2006/relationships/image" Target="../media/image11.pn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18" Type="http://schemas.openxmlformats.org/officeDocument/2006/relationships/slideLayout" Target="../slideLayouts/slideLayout40.xml"/><Relationship Id="rId3" Type="http://schemas.openxmlformats.org/officeDocument/2006/relationships/slideLayout" Target="../slideLayouts/slideLayout25.xml"/><Relationship Id="rId21" Type="http://schemas.openxmlformats.org/officeDocument/2006/relationships/image" Target="../media/image1.png"/><Relationship Id="rId7" Type="http://schemas.openxmlformats.org/officeDocument/2006/relationships/slideLayout" Target="../slideLayouts/slideLayout29.xml"/><Relationship Id="rId12" Type="http://schemas.openxmlformats.org/officeDocument/2006/relationships/slideLayout" Target="../slideLayouts/slideLayout34.xml"/><Relationship Id="rId17" Type="http://schemas.openxmlformats.org/officeDocument/2006/relationships/slideLayout" Target="../slideLayouts/slideLayout39.xml"/><Relationship Id="rId2" Type="http://schemas.openxmlformats.org/officeDocument/2006/relationships/slideLayout" Target="../slideLayouts/slideLayout24.xml"/><Relationship Id="rId16" Type="http://schemas.openxmlformats.org/officeDocument/2006/relationships/slideLayout" Target="../slideLayouts/slideLayout38.xml"/><Relationship Id="rId20" Type="http://schemas.openxmlformats.org/officeDocument/2006/relationships/theme" Target="../theme/theme5.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5" Type="http://schemas.openxmlformats.org/officeDocument/2006/relationships/slideLayout" Target="../slideLayouts/slideLayout37.xml"/><Relationship Id="rId10" Type="http://schemas.openxmlformats.org/officeDocument/2006/relationships/slideLayout" Target="../slideLayouts/slideLayout32.xml"/><Relationship Id="rId19" Type="http://schemas.openxmlformats.org/officeDocument/2006/relationships/slideLayout" Target="../slideLayouts/slideLayout41.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 Id="rId22" Type="http://schemas.openxmlformats.org/officeDocument/2006/relationships/image" Target="../media/image5.png"/></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49.xml"/><Relationship Id="rId13" Type="http://schemas.openxmlformats.org/officeDocument/2006/relationships/slideLayout" Target="../slideLayouts/slideLayout54.xml"/><Relationship Id="rId18" Type="http://schemas.openxmlformats.org/officeDocument/2006/relationships/slideLayout" Target="../slideLayouts/slideLayout59.xml"/><Relationship Id="rId3" Type="http://schemas.openxmlformats.org/officeDocument/2006/relationships/slideLayout" Target="../slideLayouts/slideLayout44.xml"/><Relationship Id="rId21" Type="http://schemas.openxmlformats.org/officeDocument/2006/relationships/image" Target="../media/image1.png"/><Relationship Id="rId7" Type="http://schemas.openxmlformats.org/officeDocument/2006/relationships/slideLayout" Target="../slideLayouts/slideLayout48.xml"/><Relationship Id="rId12" Type="http://schemas.openxmlformats.org/officeDocument/2006/relationships/slideLayout" Target="../slideLayouts/slideLayout53.xml"/><Relationship Id="rId17" Type="http://schemas.openxmlformats.org/officeDocument/2006/relationships/slideLayout" Target="../slideLayouts/slideLayout58.xml"/><Relationship Id="rId2" Type="http://schemas.openxmlformats.org/officeDocument/2006/relationships/slideLayout" Target="../slideLayouts/slideLayout43.xml"/><Relationship Id="rId16" Type="http://schemas.openxmlformats.org/officeDocument/2006/relationships/slideLayout" Target="../slideLayouts/slideLayout57.xml"/><Relationship Id="rId20" Type="http://schemas.openxmlformats.org/officeDocument/2006/relationships/theme" Target="../theme/theme6.xml"/><Relationship Id="rId1" Type="http://schemas.openxmlformats.org/officeDocument/2006/relationships/slideLayout" Target="../slideLayouts/slideLayout42.xml"/><Relationship Id="rId6" Type="http://schemas.openxmlformats.org/officeDocument/2006/relationships/slideLayout" Target="../slideLayouts/slideLayout47.xml"/><Relationship Id="rId11" Type="http://schemas.openxmlformats.org/officeDocument/2006/relationships/slideLayout" Target="../slideLayouts/slideLayout52.xml"/><Relationship Id="rId5" Type="http://schemas.openxmlformats.org/officeDocument/2006/relationships/slideLayout" Target="../slideLayouts/slideLayout46.xml"/><Relationship Id="rId15" Type="http://schemas.openxmlformats.org/officeDocument/2006/relationships/slideLayout" Target="../slideLayouts/slideLayout56.xml"/><Relationship Id="rId10" Type="http://schemas.openxmlformats.org/officeDocument/2006/relationships/slideLayout" Target="../slideLayouts/slideLayout51.xml"/><Relationship Id="rId19" Type="http://schemas.openxmlformats.org/officeDocument/2006/relationships/slideLayout" Target="../slideLayouts/slideLayout60.xml"/><Relationship Id="rId4" Type="http://schemas.openxmlformats.org/officeDocument/2006/relationships/slideLayout" Target="../slideLayouts/slideLayout45.xml"/><Relationship Id="rId9" Type="http://schemas.openxmlformats.org/officeDocument/2006/relationships/slideLayout" Target="../slideLayouts/slideLayout50.xml"/><Relationship Id="rId14" Type="http://schemas.openxmlformats.org/officeDocument/2006/relationships/slideLayout" Target="../slideLayouts/slideLayout55.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 y="-6095"/>
            <a:ext cx="12191998" cy="6861386"/>
          </a:xfrm>
          <a:prstGeom prst="rect">
            <a:avLst/>
          </a:prstGeom>
        </p:spPr>
      </p:pic>
      <p:pic>
        <p:nvPicPr>
          <p:cNvPr id="5" name="Picture 4"/>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0" y="-1"/>
            <a:ext cx="12192000" cy="6861387"/>
          </a:xfrm>
          <a:prstGeom prst="rect">
            <a:avLst/>
          </a:prstGeom>
        </p:spPr>
      </p:pic>
      <p:pic>
        <p:nvPicPr>
          <p:cNvPr id="2" name="Picture 1"/>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54837" y="605162"/>
            <a:ext cx="3285891" cy="1549231"/>
          </a:xfrm>
          <a:prstGeom prst="rect">
            <a:avLst/>
          </a:prstGeom>
        </p:spPr>
      </p:pic>
    </p:spTree>
    <p:extLst>
      <p:ext uri="{BB962C8B-B14F-4D97-AF65-F5344CB8AC3E}">
        <p14:creationId xmlns:p14="http://schemas.microsoft.com/office/powerpoint/2010/main" val="3666673227"/>
      </p:ext>
    </p:extLst>
  </p:cSld>
  <p:clrMap bg1="lt1" tx1="dk1" bg2="lt2" tx2="dk2" accent1="accent1" accent2="accent2" accent3="accent3" accent4="accent4" accent5="accent5" accent6="accent6" hlink="hlink" folHlink="folHlink"/>
  <p:sldLayoutIdLst>
    <p:sldLayoutId id="2147483662" r:id="rId1"/>
    <p:sldLayoutId id="2147483750" r:id="rId2"/>
  </p:sldLayoutIdLst>
  <p:hf sldNum="0" hdr="0" ftr="0" dt="0"/>
  <p:txStyles>
    <p:titleStyle>
      <a:lvl1pPr algn="l" defTabSz="914400" rtl="0" eaLnBrk="1" latinLnBrk="0" hangingPunct="1">
        <a:lnSpc>
          <a:spcPct val="90000"/>
        </a:lnSpc>
        <a:spcBef>
          <a:spcPct val="0"/>
        </a:spcBef>
        <a:buNone/>
        <a:defRPr sz="4000" b="1"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000" kern="1200">
          <a:solidFill>
            <a:schemeClr val="bg1"/>
          </a:solidFill>
          <a:latin typeface="+mn-lt"/>
          <a:ea typeface="+mn-ea"/>
          <a:cs typeface="+mn-cs"/>
        </a:defRPr>
      </a:lvl1pPr>
      <a:lvl2pPr marL="266700" indent="-266700" algn="l" defTabSz="914400" rtl="0" eaLnBrk="1" latinLnBrk="0" hangingPunct="1">
        <a:lnSpc>
          <a:spcPct val="90000"/>
        </a:lnSpc>
        <a:spcBef>
          <a:spcPts val="500"/>
        </a:spcBef>
        <a:buClr>
          <a:schemeClr val="accent1"/>
        </a:buClr>
        <a:buFont typeface="TheSansB W3 Light" panose="020B0302050302020203" pitchFamily="34" charset="0"/>
        <a:buChar char="-"/>
        <a:defRPr sz="1600" kern="1200">
          <a:solidFill>
            <a:schemeClr val="bg1"/>
          </a:solidFill>
          <a:latin typeface="+mn-lt"/>
          <a:ea typeface="+mn-ea"/>
          <a:cs typeface="+mn-cs"/>
        </a:defRPr>
      </a:lvl2pPr>
      <a:lvl3pPr marL="723900" indent="-279400" algn="l" defTabSz="914400" rtl="0" eaLnBrk="1" latinLnBrk="0" hangingPunct="1">
        <a:lnSpc>
          <a:spcPct val="90000"/>
        </a:lnSpc>
        <a:spcBef>
          <a:spcPts val="500"/>
        </a:spcBef>
        <a:buClr>
          <a:schemeClr val="accent1"/>
        </a:buClr>
        <a:buFont typeface="Arial" panose="020B0604020202020204" pitchFamily="34" charset="0"/>
        <a:buChar char="•"/>
        <a:defRPr sz="1400" kern="1200">
          <a:solidFill>
            <a:schemeClr val="bg1"/>
          </a:solidFill>
          <a:latin typeface="+mn-lt"/>
          <a:ea typeface="+mn-ea"/>
          <a:cs typeface="+mn-cs"/>
        </a:defRPr>
      </a:lvl3pPr>
      <a:lvl4pPr marL="990600" indent="-266700" algn="l" defTabSz="914400" rtl="0" eaLnBrk="1" latinLnBrk="0" hangingPunct="1">
        <a:lnSpc>
          <a:spcPct val="90000"/>
        </a:lnSpc>
        <a:spcBef>
          <a:spcPts val="500"/>
        </a:spcBef>
        <a:buClr>
          <a:schemeClr val="accent1"/>
        </a:buClr>
        <a:buFont typeface="Arial" panose="020B0604020202020204" pitchFamily="34" charset="0"/>
        <a:buChar char="•"/>
        <a:defRPr sz="1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2" y="0"/>
            <a:ext cx="12191998" cy="6861386"/>
          </a:xfrm>
          <a:prstGeom prst="rect">
            <a:avLst/>
          </a:prstGeom>
        </p:spPr>
      </p:pic>
      <p:sp>
        <p:nvSpPr>
          <p:cNvPr id="9" name="Freeform 5"/>
          <p:cNvSpPr>
            <a:spLocks/>
          </p:cNvSpPr>
          <p:nvPr userDrawn="1"/>
        </p:nvSpPr>
        <p:spPr bwMode="auto">
          <a:xfrm>
            <a:off x="2" y="6356352"/>
            <a:ext cx="10058398" cy="501648"/>
          </a:xfrm>
          <a:custGeom>
            <a:avLst/>
            <a:gdLst>
              <a:gd name="T0" fmla="*/ 0 w 5580"/>
              <a:gd name="T1" fmla="*/ 0 h 290"/>
              <a:gd name="T2" fmla="*/ 0 w 5580"/>
              <a:gd name="T3" fmla="*/ 290 h 290"/>
              <a:gd name="T4" fmla="*/ 5580 w 5580"/>
              <a:gd name="T5" fmla="*/ 290 h 290"/>
              <a:gd name="T6" fmla="*/ 5246 w 5580"/>
              <a:gd name="T7" fmla="*/ 0 h 290"/>
              <a:gd name="T8" fmla="*/ 0 w 5580"/>
              <a:gd name="T9" fmla="*/ 0 h 290"/>
            </a:gdLst>
            <a:ahLst/>
            <a:cxnLst>
              <a:cxn ang="0">
                <a:pos x="T0" y="T1"/>
              </a:cxn>
              <a:cxn ang="0">
                <a:pos x="T2" y="T3"/>
              </a:cxn>
              <a:cxn ang="0">
                <a:pos x="T4" y="T5"/>
              </a:cxn>
              <a:cxn ang="0">
                <a:pos x="T6" y="T7"/>
              </a:cxn>
              <a:cxn ang="0">
                <a:pos x="T8" y="T9"/>
              </a:cxn>
            </a:cxnLst>
            <a:rect l="0" t="0" r="r" b="b"/>
            <a:pathLst>
              <a:path w="5580" h="290">
                <a:moveTo>
                  <a:pt x="0" y="0"/>
                </a:moveTo>
                <a:lnTo>
                  <a:pt x="0" y="290"/>
                </a:lnTo>
                <a:lnTo>
                  <a:pt x="5580" y="290"/>
                </a:lnTo>
                <a:lnTo>
                  <a:pt x="5246" y="0"/>
                </a:lnTo>
                <a:lnTo>
                  <a:pt x="0" y="0"/>
                </a:lnTo>
                <a:close/>
              </a:path>
            </a:pathLst>
          </a:custGeom>
          <a:solidFill>
            <a:srgbClr val="30B787"/>
          </a:solidFill>
          <a:ln>
            <a:noFill/>
          </a:ln>
        </p:spPr>
        <p:txBody>
          <a:bodyPr vert="horz" wrap="square" lIns="91440" tIns="45720" rIns="91440" bIns="45720" numCol="1" anchor="t" anchorCtr="0" compatLnSpc="1">
            <a:prstTxWarp prst="textNoShape">
              <a:avLst/>
            </a:prstTxWarp>
          </a:bodyPr>
          <a:lstStyle/>
          <a:p>
            <a:endParaRPr lang="en-AU"/>
          </a:p>
        </p:txBody>
      </p:sp>
      <p:pic>
        <p:nvPicPr>
          <p:cNvPr id="11" name="Picture 10"/>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10486142" y="6013110"/>
            <a:ext cx="1260000" cy="594066"/>
          </a:xfrm>
          <a:prstGeom prst="rect">
            <a:avLst/>
          </a:prstGeom>
        </p:spPr>
      </p:pic>
      <p:sp>
        <p:nvSpPr>
          <p:cNvPr id="12" name="Footer Placeholder 4">
            <a:extLst>
              <a:ext uri="{FF2B5EF4-FFF2-40B4-BE49-F238E27FC236}">
                <a16:creationId xmlns:a16="http://schemas.microsoft.com/office/drawing/2014/main" id="{7DD5884C-935B-42A3-AD08-00AB15F64201}"/>
              </a:ext>
            </a:extLst>
          </p:cNvPr>
          <p:cNvSpPr>
            <a:spLocks noGrp="1"/>
          </p:cNvSpPr>
          <p:nvPr>
            <p:ph type="ftr" sz="quarter" idx="3"/>
          </p:nvPr>
        </p:nvSpPr>
        <p:spPr>
          <a:xfrm>
            <a:off x="948517" y="6442615"/>
            <a:ext cx="7497214" cy="365125"/>
          </a:xfrm>
          <a:prstGeom prst="rect">
            <a:avLst/>
          </a:prstGeom>
        </p:spPr>
        <p:txBody>
          <a:bodyPr vert="horz" lIns="91440" tIns="45720" rIns="91440" bIns="45720" rtlCol="0" anchor="ctr"/>
          <a:lstStyle>
            <a:lvl1pPr algn="l">
              <a:defRPr sz="1100">
                <a:solidFill>
                  <a:schemeClr val="bg1"/>
                </a:solidFill>
              </a:defRPr>
            </a:lvl1pPr>
          </a:lstStyle>
          <a:p>
            <a:r>
              <a:rPr lang="en-AU"/>
              <a:t>Presentation title | Presenter name</a:t>
            </a:r>
            <a:endParaRPr lang="en-AU" dirty="0"/>
          </a:p>
        </p:txBody>
      </p:sp>
      <p:sp>
        <p:nvSpPr>
          <p:cNvPr id="13" name="Slide Number Placeholder 1">
            <a:extLst>
              <a:ext uri="{FF2B5EF4-FFF2-40B4-BE49-F238E27FC236}">
                <a16:creationId xmlns:a16="http://schemas.microsoft.com/office/drawing/2014/main" id="{3EF6EE93-8D3A-4B5A-A7D5-5501B7892060}"/>
              </a:ext>
            </a:extLst>
          </p:cNvPr>
          <p:cNvSpPr>
            <a:spLocks noGrp="1"/>
          </p:cNvSpPr>
          <p:nvPr>
            <p:ph type="sldNum" sz="quarter" idx="4"/>
          </p:nvPr>
        </p:nvSpPr>
        <p:spPr>
          <a:xfrm>
            <a:off x="558800" y="6442615"/>
            <a:ext cx="529680" cy="365125"/>
          </a:xfrm>
          <a:prstGeom prst="rect">
            <a:avLst/>
          </a:prstGeom>
        </p:spPr>
        <p:txBody>
          <a:bodyPr vert="horz" lIns="91440" tIns="45720" rIns="91440" bIns="45720" rtlCol="0" anchor="ctr"/>
          <a:lstStyle>
            <a:lvl1pPr>
              <a:defRPr lang="en-AU" sz="1100" smtClean="0">
                <a:solidFill>
                  <a:schemeClr val="bg1"/>
                </a:solidFill>
              </a:defRPr>
            </a:lvl1pPr>
          </a:lstStyle>
          <a:p>
            <a:fld id="{FFF7CBAA-22EA-41CE-9725-C57ED0CEBC27}" type="slidenum">
              <a:rPr lang="en-AU" smtClean="0"/>
              <a:pPr/>
              <a:t>‹#›</a:t>
            </a:fld>
            <a:r>
              <a:rPr lang="en-AU" dirty="0"/>
              <a:t>  |</a:t>
            </a:r>
          </a:p>
        </p:txBody>
      </p:sp>
    </p:spTree>
    <p:extLst>
      <p:ext uri="{BB962C8B-B14F-4D97-AF65-F5344CB8AC3E}">
        <p14:creationId xmlns:p14="http://schemas.microsoft.com/office/powerpoint/2010/main" val="1461580639"/>
      </p:ext>
    </p:extLst>
  </p:cSld>
  <p:clrMap bg1="lt1" tx1="dk1" bg2="lt2" tx2="dk2" accent1="accent1" accent2="accent2" accent3="accent3" accent4="accent4" accent5="accent5" accent6="accent6" hlink="hlink" folHlink="folHlink"/>
  <p:sldLayoutIdLst>
    <p:sldLayoutId id="2147483688" r:id="rId1"/>
    <p:sldLayoutId id="2147483690" r:id="rId2"/>
    <p:sldLayoutId id="2147483702" r:id="rId3"/>
    <p:sldLayoutId id="2147483703" r:id="rId4"/>
    <p:sldLayoutId id="2147483744" r:id="rId5"/>
    <p:sldLayoutId id="2147483748" r:id="rId6"/>
  </p:sldLayoutIdLst>
  <p:hf sldNum="0" hdr="0" ftr="0" dt="0"/>
  <p:txStyles>
    <p:titleStyle>
      <a:lvl1pPr algn="l" defTabSz="914400" rtl="0" eaLnBrk="1" latinLnBrk="0" hangingPunct="1">
        <a:lnSpc>
          <a:spcPct val="90000"/>
        </a:lnSpc>
        <a:spcBef>
          <a:spcPct val="0"/>
        </a:spcBef>
        <a:buNone/>
        <a:defRPr sz="4000" b="1"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000" kern="1200">
          <a:solidFill>
            <a:schemeClr val="bg1"/>
          </a:solidFill>
          <a:latin typeface="+mn-lt"/>
          <a:ea typeface="+mn-ea"/>
          <a:cs typeface="+mn-cs"/>
        </a:defRPr>
      </a:lvl1pPr>
      <a:lvl2pPr marL="266700" indent="-266700" algn="l" defTabSz="914400" rtl="0" eaLnBrk="1" latinLnBrk="0" hangingPunct="1">
        <a:lnSpc>
          <a:spcPct val="90000"/>
        </a:lnSpc>
        <a:spcBef>
          <a:spcPts val="500"/>
        </a:spcBef>
        <a:buClr>
          <a:schemeClr val="accent1"/>
        </a:buClr>
        <a:buFont typeface="TheSansB W3 Light" panose="020B0302050302020203" pitchFamily="34" charset="0"/>
        <a:buChar char="-"/>
        <a:defRPr sz="1600" kern="1200">
          <a:solidFill>
            <a:schemeClr val="bg1"/>
          </a:solidFill>
          <a:latin typeface="+mn-lt"/>
          <a:ea typeface="+mn-ea"/>
          <a:cs typeface="+mn-cs"/>
        </a:defRPr>
      </a:lvl2pPr>
      <a:lvl3pPr marL="723900" indent="-279400" algn="l" defTabSz="914400" rtl="0" eaLnBrk="1" latinLnBrk="0" hangingPunct="1">
        <a:lnSpc>
          <a:spcPct val="90000"/>
        </a:lnSpc>
        <a:spcBef>
          <a:spcPts val="500"/>
        </a:spcBef>
        <a:buClr>
          <a:schemeClr val="accent1"/>
        </a:buClr>
        <a:buFont typeface="Arial" panose="020B0604020202020204" pitchFamily="34" charset="0"/>
        <a:buChar char="•"/>
        <a:defRPr sz="1400" kern="1200">
          <a:solidFill>
            <a:schemeClr val="bg1"/>
          </a:solidFill>
          <a:latin typeface="+mn-lt"/>
          <a:ea typeface="+mn-ea"/>
          <a:cs typeface="+mn-cs"/>
        </a:defRPr>
      </a:lvl3pPr>
      <a:lvl4pPr marL="990600" indent="-266700" algn="l" defTabSz="914400" rtl="0" eaLnBrk="1" latinLnBrk="0" hangingPunct="1">
        <a:lnSpc>
          <a:spcPct val="90000"/>
        </a:lnSpc>
        <a:spcBef>
          <a:spcPts val="500"/>
        </a:spcBef>
        <a:buClr>
          <a:schemeClr val="accent1"/>
        </a:buClr>
        <a:buFont typeface="Arial" panose="020B0604020202020204" pitchFamily="34" charset="0"/>
        <a:buChar char="•"/>
        <a:defRPr sz="1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B3105BD-5C4E-4717-AF84-B1E07F9203BA}"/>
              </a:ext>
            </a:extLst>
          </p:cNvPr>
          <p:cNvSpPr>
            <a:spLocks noGrp="1"/>
          </p:cNvSpPr>
          <p:nvPr>
            <p:ph type="title"/>
          </p:nvPr>
        </p:nvSpPr>
        <p:spPr>
          <a:xfrm>
            <a:off x="558800" y="365125"/>
            <a:ext cx="10795000" cy="739775"/>
          </a:xfrm>
          <a:prstGeom prst="rect">
            <a:avLst/>
          </a:prstGeom>
        </p:spPr>
        <p:txBody>
          <a:bodyPr vert="horz" lIns="91440" tIns="45720" rIns="91440" bIns="45720" rtlCol="0" anchor="ctr">
            <a:normAutofit/>
          </a:bodyPr>
          <a:lstStyle/>
          <a:p>
            <a:r>
              <a:rPr lang="en-US" dirty="0"/>
              <a:t>Click to edit Master title style</a:t>
            </a:r>
            <a:endParaRPr lang="en-AU" dirty="0"/>
          </a:p>
        </p:txBody>
      </p:sp>
      <p:sp>
        <p:nvSpPr>
          <p:cNvPr id="3" name="Text Placeholder 2">
            <a:extLst>
              <a:ext uri="{FF2B5EF4-FFF2-40B4-BE49-F238E27FC236}">
                <a16:creationId xmlns:a16="http://schemas.microsoft.com/office/drawing/2014/main" id="{019E851C-A720-4ED6-9D91-A443C21F7D36}"/>
              </a:ext>
            </a:extLst>
          </p:cNvPr>
          <p:cNvSpPr>
            <a:spLocks noGrp="1"/>
          </p:cNvSpPr>
          <p:nvPr>
            <p:ph type="body" idx="1"/>
          </p:nvPr>
        </p:nvSpPr>
        <p:spPr>
          <a:xfrm>
            <a:off x="558800" y="1676401"/>
            <a:ext cx="10795000" cy="4114800"/>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2"/>
            <a:r>
              <a:rPr lang="en-US" dirty="0"/>
              <a:t>Fourth level</a:t>
            </a:r>
          </a:p>
          <a:p>
            <a:pPr lvl="3"/>
            <a:r>
              <a:rPr lang="en-US" dirty="0"/>
              <a:t>Fifth level</a:t>
            </a:r>
            <a:endParaRPr lang="en-AU" dirty="0"/>
          </a:p>
        </p:txBody>
      </p:sp>
      <p:sp>
        <p:nvSpPr>
          <p:cNvPr id="7" name="Freeform 5"/>
          <p:cNvSpPr>
            <a:spLocks/>
          </p:cNvSpPr>
          <p:nvPr userDrawn="1"/>
        </p:nvSpPr>
        <p:spPr bwMode="auto">
          <a:xfrm>
            <a:off x="2" y="6356352"/>
            <a:ext cx="10058398" cy="501648"/>
          </a:xfrm>
          <a:custGeom>
            <a:avLst/>
            <a:gdLst>
              <a:gd name="T0" fmla="*/ 0 w 5580"/>
              <a:gd name="T1" fmla="*/ 0 h 290"/>
              <a:gd name="T2" fmla="*/ 0 w 5580"/>
              <a:gd name="T3" fmla="*/ 290 h 290"/>
              <a:gd name="T4" fmla="*/ 5580 w 5580"/>
              <a:gd name="T5" fmla="*/ 290 h 290"/>
              <a:gd name="T6" fmla="*/ 5246 w 5580"/>
              <a:gd name="T7" fmla="*/ 0 h 290"/>
              <a:gd name="T8" fmla="*/ 0 w 5580"/>
              <a:gd name="T9" fmla="*/ 0 h 290"/>
            </a:gdLst>
            <a:ahLst/>
            <a:cxnLst>
              <a:cxn ang="0">
                <a:pos x="T0" y="T1"/>
              </a:cxn>
              <a:cxn ang="0">
                <a:pos x="T2" y="T3"/>
              </a:cxn>
              <a:cxn ang="0">
                <a:pos x="T4" y="T5"/>
              </a:cxn>
              <a:cxn ang="0">
                <a:pos x="T6" y="T7"/>
              </a:cxn>
              <a:cxn ang="0">
                <a:pos x="T8" y="T9"/>
              </a:cxn>
            </a:cxnLst>
            <a:rect l="0" t="0" r="r" b="b"/>
            <a:pathLst>
              <a:path w="5580" h="290">
                <a:moveTo>
                  <a:pt x="0" y="0"/>
                </a:moveTo>
                <a:lnTo>
                  <a:pt x="0" y="290"/>
                </a:lnTo>
                <a:lnTo>
                  <a:pt x="5580" y="290"/>
                </a:lnTo>
                <a:lnTo>
                  <a:pt x="5246" y="0"/>
                </a:lnTo>
                <a:lnTo>
                  <a:pt x="0" y="0"/>
                </a:lnTo>
                <a:close/>
              </a:path>
            </a:pathLst>
          </a:custGeom>
          <a:solidFill>
            <a:srgbClr val="30B787"/>
          </a:solidFill>
          <a:ln>
            <a:noFill/>
          </a:ln>
        </p:spPr>
        <p:txBody>
          <a:bodyPr vert="horz" wrap="square" lIns="91440" tIns="45720" rIns="91440" bIns="45720" numCol="1" anchor="t" anchorCtr="0" compatLnSpc="1">
            <a:prstTxWarp prst="textNoShape">
              <a:avLst/>
            </a:prstTxWarp>
          </a:bodyPr>
          <a:lstStyle/>
          <a:p>
            <a:endParaRPr lang="en-AU"/>
          </a:p>
        </p:txBody>
      </p:sp>
      <p:sp>
        <p:nvSpPr>
          <p:cNvPr id="12" name="Footer Placeholder 4">
            <a:extLst>
              <a:ext uri="{FF2B5EF4-FFF2-40B4-BE49-F238E27FC236}">
                <a16:creationId xmlns:a16="http://schemas.microsoft.com/office/drawing/2014/main" id="{7DD5884C-935B-42A3-AD08-00AB15F64201}"/>
              </a:ext>
            </a:extLst>
          </p:cNvPr>
          <p:cNvSpPr>
            <a:spLocks noGrp="1"/>
          </p:cNvSpPr>
          <p:nvPr>
            <p:ph type="ftr" sz="quarter" idx="3"/>
          </p:nvPr>
        </p:nvSpPr>
        <p:spPr>
          <a:xfrm>
            <a:off x="948516" y="6442615"/>
            <a:ext cx="7505527" cy="365125"/>
          </a:xfrm>
          <a:prstGeom prst="rect">
            <a:avLst/>
          </a:prstGeom>
        </p:spPr>
        <p:txBody>
          <a:bodyPr vert="horz" lIns="91440" tIns="45720" rIns="91440" bIns="45720" rtlCol="0" anchor="ctr"/>
          <a:lstStyle>
            <a:lvl1pPr algn="l">
              <a:defRPr sz="1100">
                <a:solidFill>
                  <a:schemeClr val="bg1"/>
                </a:solidFill>
              </a:defRPr>
            </a:lvl1pPr>
          </a:lstStyle>
          <a:p>
            <a:r>
              <a:rPr lang="en-AU"/>
              <a:t>Presentation title | Presenter name</a:t>
            </a:r>
            <a:endParaRPr lang="en-AU" dirty="0"/>
          </a:p>
        </p:txBody>
      </p:sp>
      <p:sp>
        <p:nvSpPr>
          <p:cNvPr id="13" name="Slide Number Placeholder 1">
            <a:extLst>
              <a:ext uri="{FF2B5EF4-FFF2-40B4-BE49-F238E27FC236}">
                <a16:creationId xmlns:a16="http://schemas.microsoft.com/office/drawing/2014/main" id="{3EF6EE93-8D3A-4B5A-A7D5-5501B7892060}"/>
              </a:ext>
            </a:extLst>
          </p:cNvPr>
          <p:cNvSpPr>
            <a:spLocks noGrp="1"/>
          </p:cNvSpPr>
          <p:nvPr>
            <p:ph type="sldNum" sz="quarter" idx="4"/>
          </p:nvPr>
        </p:nvSpPr>
        <p:spPr>
          <a:xfrm>
            <a:off x="558800" y="6442615"/>
            <a:ext cx="529680" cy="365125"/>
          </a:xfrm>
          <a:prstGeom prst="rect">
            <a:avLst/>
          </a:prstGeom>
        </p:spPr>
        <p:txBody>
          <a:bodyPr vert="horz" lIns="91440" tIns="45720" rIns="91440" bIns="45720" rtlCol="0" anchor="ctr"/>
          <a:lstStyle>
            <a:lvl1pPr>
              <a:defRPr lang="en-AU" sz="1100" smtClean="0">
                <a:solidFill>
                  <a:schemeClr val="bg1"/>
                </a:solidFill>
              </a:defRPr>
            </a:lvl1pPr>
          </a:lstStyle>
          <a:p>
            <a:fld id="{FFF7CBAA-22EA-41CE-9725-C57ED0CEBC27}" type="slidenum">
              <a:rPr lang="en-AU" smtClean="0"/>
              <a:pPr/>
              <a:t>‹#›</a:t>
            </a:fld>
            <a:r>
              <a:rPr lang="en-AU" dirty="0"/>
              <a:t>  |</a:t>
            </a:r>
          </a:p>
        </p:txBody>
      </p:sp>
      <p:pic>
        <p:nvPicPr>
          <p:cNvPr id="9" name="Picture 8"/>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10486142" y="6013111"/>
            <a:ext cx="1260000" cy="594064"/>
          </a:xfrm>
          <a:prstGeom prst="rect">
            <a:avLst/>
          </a:prstGeom>
        </p:spPr>
      </p:pic>
    </p:spTree>
    <p:extLst>
      <p:ext uri="{BB962C8B-B14F-4D97-AF65-F5344CB8AC3E}">
        <p14:creationId xmlns:p14="http://schemas.microsoft.com/office/powerpoint/2010/main" val="619179967"/>
      </p:ext>
    </p:extLst>
  </p:cSld>
  <p:clrMap bg1="lt1" tx1="dk1" bg2="lt2" tx2="dk2" accent1="accent1" accent2="accent2" accent3="accent3" accent4="accent4" accent5="accent5" accent6="accent6" hlink="hlink" folHlink="folHlink"/>
  <p:sldLayoutIdLst>
    <p:sldLayoutId id="2147483755" r:id="rId1"/>
    <p:sldLayoutId id="2147483756" r:id="rId2"/>
    <p:sldLayoutId id="2147483757" r:id="rId3"/>
    <p:sldLayoutId id="2147483758" r:id="rId4"/>
    <p:sldLayoutId id="2147483759" r:id="rId5"/>
    <p:sldLayoutId id="2147483760" r:id="rId6"/>
    <p:sldLayoutId id="2147483761" r:id="rId7"/>
  </p:sldLayoutIdLst>
  <p:hf sldNum="0" hdr="0" ftr="0" dt="0"/>
  <p:txStyles>
    <p:titleStyle>
      <a:lvl1pPr algn="l" defTabSz="914400" rtl="0" eaLnBrk="1" latinLnBrk="0" hangingPunct="1">
        <a:lnSpc>
          <a:spcPct val="90000"/>
        </a:lnSpc>
        <a:spcBef>
          <a:spcPct val="0"/>
        </a:spcBef>
        <a:buNone/>
        <a:defRPr sz="40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400" kern="1200">
          <a:solidFill>
            <a:schemeClr val="tx1"/>
          </a:solidFill>
          <a:latin typeface="+mn-lt"/>
          <a:ea typeface="+mn-ea"/>
          <a:cs typeface="+mn-cs"/>
        </a:defRPr>
      </a:lvl1pPr>
      <a:lvl2pPr marL="266700" indent="-266700" algn="l" defTabSz="914400" rtl="0" eaLnBrk="1" latinLnBrk="0" hangingPunct="1">
        <a:lnSpc>
          <a:spcPct val="90000"/>
        </a:lnSpc>
        <a:spcBef>
          <a:spcPts val="500"/>
        </a:spcBef>
        <a:buClr>
          <a:schemeClr val="accent1"/>
        </a:buClr>
        <a:buFont typeface="TheSansB W3 Light" panose="020B0302050302020203" pitchFamily="34" charset="0"/>
        <a:buChar char="-"/>
        <a:defRPr sz="2000" kern="1200">
          <a:solidFill>
            <a:schemeClr val="tx1"/>
          </a:solidFill>
          <a:latin typeface="+mn-lt"/>
          <a:ea typeface="+mn-ea"/>
          <a:cs typeface="+mn-cs"/>
        </a:defRPr>
      </a:lvl2pPr>
      <a:lvl3pPr marL="723900" indent="-27940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3pPr>
      <a:lvl4pPr marL="990600" indent="-26670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B3105BD-5C4E-4717-AF84-B1E07F9203BA}"/>
              </a:ext>
            </a:extLst>
          </p:cNvPr>
          <p:cNvSpPr>
            <a:spLocks noGrp="1"/>
          </p:cNvSpPr>
          <p:nvPr>
            <p:ph type="title"/>
          </p:nvPr>
        </p:nvSpPr>
        <p:spPr>
          <a:xfrm>
            <a:off x="558800" y="365125"/>
            <a:ext cx="10795000" cy="739775"/>
          </a:xfrm>
          <a:prstGeom prst="rect">
            <a:avLst/>
          </a:prstGeom>
        </p:spPr>
        <p:txBody>
          <a:bodyPr vert="horz" lIns="91440" tIns="45720" rIns="91440" bIns="45720" rtlCol="0" anchor="ctr">
            <a:normAutofit/>
          </a:bodyPr>
          <a:lstStyle/>
          <a:p>
            <a:r>
              <a:rPr lang="en-US" dirty="0"/>
              <a:t>Click to edit Master title style</a:t>
            </a:r>
            <a:endParaRPr lang="en-AU" dirty="0"/>
          </a:p>
        </p:txBody>
      </p:sp>
      <p:sp>
        <p:nvSpPr>
          <p:cNvPr id="3" name="Text Placeholder 2">
            <a:extLst>
              <a:ext uri="{FF2B5EF4-FFF2-40B4-BE49-F238E27FC236}">
                <a16:creationId xmlns:a16="http://schemas.microsoft.com/office/drawing/2014/main" id="{019E851C-A720-4ED6-9D91-A443C21F7D36}"/>
              </a:ext>
            </a:extLst>
          </p:cNvPr>
          <p:cNvSpPr>
            <a:spLocks noGrp="1"/>
          </p:cNvSpPr>
          <p:nvPr>
            <p:ph type="body" idx="1"/>
          </p:nvPr>
        </p:nvSpPr>
        <p:spPr>
          <a:xfrm>
            <a:off x="558800" y="1676401"/>
            <a:ext cx="10795000" cy="4114800"/>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2"/>
            <a:r>
              <a:rPr lang="en-US" dirty="0"/>
              <a:t>Fourth level</a:t>
            </a:r>
          </a:p>
          <a:p>
            <a:pPr lvl="3"/>
            <a:r>
              <a:rPr lang="en-US" dirty="0"/>
              <a:t>Fifth level</a:t>
            </a:r>
            <a:endParaRPr lang="en-AU" dirty="0"/>
          </a:p>
        </p:txBody>
      </p:sp>
      <p:sp>
        <p:nvSpPr>
          <p:cNvPr id="7" name="Freeform 5"/>
          <p:cNvSpPr>
            <a:spLocks/>
          </p:cNvSpPr>
          <p:nvPr userDrawn="1"/>
        </p:nvSpPr>
        <p:spPr bwMode="auto">
          <a:xfrm>
            <a:off x="2" y="6356352"/>
            <a:ext cx="10058398" cy="501648"/>
          </a:xfrm>
          <a:custGeom>
            <a:avLst/>
            <a:gdLst>
              <a:gd name="T0" fmla="*/ 0 w 5580"/>
              <a:gd name="T1" fmla="*/ 0 h 290"/>
              <a:gd name="T2" fmla="*/ 0 w 5580"/>
              <a:gd name="T3" fmla="*/ 290 h 290"/>
              <a:gd name="T4" fmla="*/ 5580 w 5580"/>
              <a:gd name="T5" fmla="*/ 290 h 290"/>
              <a:gd name="T6" fmla="*/ 5246 w 5580"/>
              <a:gd name="T7" fmla="*/ 0 h 290"/>
              <a:gd name="T8" fmla="*/ 0 w 5580"/>
              <a:gd name="T9" fmla="*/ 0 h 290"/>
            </a:gdLst>
            <a:ahLst/>
            <a:cxnLst>
              <a:cxn ang="0">
                <a:pos x="T0" y="T1"/>
              </a:cxn>
              <a:cxn ang="0">
                <a:pos x="T2" y="T3"/>
              </a:cxn>
              <a:cxn ang="0">
                <a:pos x="T4" y="T5"/>
              </a:cxn>
              <a:cxn ang="0">
                <a:pos x="T6" y="T7"/>
              </a:cxn>
              <a:cxn ang="0">
                <a:pos x="T8" y="T9"/>
              </a:cxn>
            </a:cxnLst>
            <a:rect l="0" t="0" r="r" b="b"/>
            <a:pathLst>
              <a:path w="5580" h="290">
                <a:moveTo>
                  <a:pt x="0" y="0"/>
                </a:moveTo>
                <a:lnTo>
                  <a:pt x="0" y="290"/>
                </a:lnTo>
                <a:lnTo>
                  <a:pt x="5580" y="290"/>
                </a:lnTo>
                <a:lnTo>
                  <a:pt x="5246" y="0"/>
                </a:lnTo>
                <a:lnTo>
                  <a:pt x="0" y="0"/>
                </a:lnTo>
                <a:close/>
              </a:path>
            </a:pathLst>
          </a:custGeom>
          <a:solidFill>
            <a:srgbClr val="00A9CE"/>
          </a:solidFill>
          <a:ln>
            <a:noFill/>
          </a:ln>
        </p:spPr>
        <p:txBody>
          <a:bodyPr vert="horz" wrap="square" lIns="91440" tIns="45720" rIns="91440" bIns="45720" numCol="1" anchor="t" anchorCtr="0" compatLnSpc="1">
            <a:prstTxWarp prst="textNoShape">
              <a:avLst/>
            </a:prstTxWarp>
          </a:bodyPr>
          <a:lstStyle/>
          <a:p>
            <a:endParaRPr lang="en-AU"/>
          </a:p>
        </p:txBody>
      </p:sp>
      <p:sp>
        <p:nvSpPr>
          <p:cNvPr id="12" name="Footer Placeholder 4">
            <a:extLst>
              <a:ext uri="{FF2B5EF4-FFF2-40B4-BE49-F238E27FC236}">
                <a16:creationId xmlns:a16="http://schemas.microsoft.com/office/drawing/2014/main" id="{7DD5884C-935B-42A3-AD08-00AB15F64201}"/>
              </a:ext>
            </a:extLst>
          </p:cNvPr>
          <p:cNvSpPr>
            <a:spLocks noGrp="1"/>
          </p:cNvSpPr>
          <p:nvPr>
            <p:ph type="ftr" sz="quarter" idx="3"/>
          </p:nvPr>
        </p:nvSpPr>
        <p:spPr>
          <a:xfrm>
            <a:off x="948516" y="6442615"/>
            <a:ext cx="7505527" cy="365125"/>
          </a:xfrm>
          <a:prstGeom prst="rect">
            <a:avLst/>
          </a:prstGeom>
        </p:spPr>
        <p:txBody>
          <a:bodyPr vert="horz" lIns="91440" tIns="45720" rIns="91440" bIns="45720" rtlCol="0" anchor="ctr"/>
          <a:lstStyle>
            <a:lvl1pPr algn="l">
              <a:defRPr sz="1100">
                <a:solidFill>
                  <a:schemeClr val="bg1"/>
                </a:solidFill>
              </a:defRPr>
            </a:lvl1pPr>
          </a:lstStyle>
          <a:p>
            <a:r>
              <a:rPr lang="en-AU"/>
              <a:t>Presentation title | Presenter name</a:t>
            </a:r>
            <a:endParaRPr lang="en-AU" dirty="0"/>
          </a:p>
        </p:txBody>
      </p:sp>
      <p:sp>
        <p:nvSpPr>
          <p:cNvPr id="13" name="Slide Number Placeholder 1">
            <a:extLst>
              <a:ext uri="{FF2B5EF4-FFF2-40B4-BE49-F238E27FC236}">
                <a16:creationId xmlns:a16="http://schemas.microsoft.com/office/drawing/2014/main" id="{3EF6EE93-8D3A-4B5A-A7D5-5501B7892060}"/>
              </a:ext>
            </a:extLst>
          </p:cNvPr>
          <p:cNvSpPr>
            <a:spLocks noGrp="1"/>
          </p:cNvSpPr>
          <p:nvPr>
            <p:ph type="sldNum" sz="quarter" idx="4"/>
          </p:nvPr>
        </p:nvSpPr>
        <p:spPr>
          <a:xfrm>
            <a:off x="558800" y="6442615"/>
            <a:ext cx="529680" cy="365125"/>
          </a:xfrm>
          <a:prstGeom prst="rect">
            <a:avLst/>
          </a:prstGeom>
        </p:spPr>
        <p:txBody>
          <a:bodyPr vert="horz" lIns="91440" tIns="45720" rIns="91440" bIns="45720" rtlCol="0" anchor="ctr"/>
          <a:lstStyle>
            <a:lvl1pPr>
              <a:defRPr lang="en-AU" sz="1100" smtClean="0">
                <a:solidFill>
                  <a:schemeClr val="bg1"/>
                </a:solidFill>
              </a:defRPr>
            </a:lvl1pPr>
          </a:lstStyle>
          <a:p>
            <a:fld id="{FFF7CBAA-22EA-41CE-9725-C57ED0CEBC27}" type="slidenum">
              <a:rPr lang="en-AU" smtClean="0"/>
              <a:pPr/>
              <a:t>‹#›</a:t>
            </a:fld>
            <a:r>
              <a:rPr lang="en-AU" dirty="0"/>
              <a:t>  |</a:t>
            </a:r>
          </a:p>
        </p:txBody>
      </p:sp>
      <p:pic>
        <p:nvPicPr>
          <p:cNvPr id="9" name="Picture 8"/>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10486142" y="6013111"/>
            <a:ext cx="1260000" cy="594064"/>
          </a:xfrm>
          <a:prstGeom prst="rect">
            <a:avLst/>
          </a:prstGeom>
        </p:spPr>
      </p:pic>
    </p:spTree>
    <p:extLst>
      <p:ext uri="{BB962C8B-B14F-4D97-AF65-F5344CB8AC3E}">
        <p14:creationId xmlns:p14="http://schemas.microsoft.com/office/powerpoint/2010/main" val="602844489"/>
      </p:ext>
    </p:extLst>
  </p:cSld>
  <p:clrMap bg1="lt1" tx1="dk1" bg2="lt2" tx2="dk2" accent1="accent1" accent2="accent2" accent3="accent3" accent4="accent4" accent5="accent5" accent6="accent6" hlink="hlink" folHlink="folHlink"/>
  <p:sldLayoutIdLst>
    <p:sldLayoutId id="2147483751" r:id="rId1"/>
    <p:sldLayoutId id="2147483705" r:id="rId2"/>
    <p:sldLayoutId id="2147483706" r:id="rId3"/>
    <p:sldLayoutId id="2147483707" r:id="rId4"/>
    <p:sldLayoutId id="2147483708" r:id="rId5"/>
    <p:sldLayoutId id="2147483709" r:id="rId6"/>
    <p:sldLayoutId id="2147483710" r:id="rId7"/>
  </p:sldLayoutIdLst>
  <p:hf sldNum="0" hdr="0" ftr="0" dt="0"/>
  <p:txStyles>
    <p:titleStyle>
      <a:lvl1pPr algn="l" defTabSz="914400" rtl="0" eaLnBrk="1" latinLnBrk="0" hangingPunct="1">
        <a:lnSpc>
          <a:spcPct val="90000"/>
        </a:lnSpc>
        <a:spcBef>
          <a:spcPct val="0"/>
        </a:spcBef>
        <a:buNone/>
        <a:defRPr sz="40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400" kern="1200">
          <a:solidFill>
            <a:schemeClr val="tx1"/>
          </a:solidFill>
          <a:latin typeface="+mn-lt"/>
          <a:ea typeface="+mn-ea"/>
          <a:cs typeface="+mn-cs"/>
        </a:defRPr>
      </a:lvl1pPr>
      <a:lvl2pPr marL="266700" indent="-266700" algn="l" defTabSz="914400" rtl="0" eaLnBrk="1" latinLnBrk="0" hangingPunct="1">
        <a:lnSpc>
          <a:spcPct val="90000"/>
        </a:lnSpc>
        <a:spcBef>
          <a:spcPts val="500"/>
        </a:spcBef>
        <a:buClr>
          <a:schemeClr val="accent1"/>
        </a:buClr>
        <a:buFont typeface="TheSansB W3 Light" panose="020B0302050302020203" pitchFamily="34" charset="0"/>
        <a:buChar char="-"/>
        <a:defRPr sz="2000" kern="1200">
          <a:solidFill>
            <a:schemeClr val="tx1"/>
          </a:solidFill>
          <a:latin typeface="+mn-lt"/>
          <a:ea typeface="+mn-ea"/>
          <a:cs typeface="+mn-cs"/>
        </a:defRPr>
      </a:lvl2pPr>
      <a:lvl3pPr marL="723900" indent="-27940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3pPr>
      <a:lvl4pPr marL="990600" indent="-26670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1">
            <a:extLst>
              <a:ext uri="{28A0092B-C50C-407E-A947-70E740481C1C}">
                <a14:useLocalDpi xmlns:a14="http://schemas.microsoft.com/office/drawing/2010/main" val="0"/>
              </a:ext>
            </a:extLst>
          </a:blip>
          <a:stretch>
            <a:fillRect/>
          </a:stretch>
        </p:blipFill>
        <p:spPr>
          <a:xfrm>
            <a:off x="2" y="-6095"/>
            <a:ext cx="12191998" cy="6861386"/>
          </a:xfrm>
          <a:prstGeom prst="rect">
            <a:avLst/>
          </a:prstGeom>
        </p:spPr>
      </p:pic>
      <p:sp>
        <p:nvSpPr>
          <p:cNvPr id="11" name="Freeform 5"/>
          <p:cNvSpPr>
            <a:spLocks/>
          </p:cNvSpPr>
          <p:nvPr userDrawn="1"/>
        </p:nvSpPr>
        <p:spPr bwMode="auto">
          <a:xfrm>
            <a:off x="2" y="6356352"/>
            <a:ext cx="10058398" cy="501648"/>
          </a:xfrm>
          <a:custGeom>
            <a:avLst/>
            <a:gdLst>
              <a:gd name="T0" fmla="*/ 0 w 5580"/>
              <a:gd name="T1" fmla="*/ 0 h 290"/>
              <a:gd name="T2" fmla="*/ 0 w 5580"/>
              <a:gd name="T3" fmla="*/ 290 h 290"/>
              <a:gd name="T4" fmla="*/ 5580 w 5580"/>
              <a:gd name="T5" fmla="*/ 290 h 290"/>
              <a:gd name="T6" fmla="*/ 5246 w 5580"/>
              <a:gd name="T7" fmla="*/ 0 h 290"/>
              <a:gd name="T8" fmla="*/ 0 w 5580"/>
              <a:gd name="T9" fmla="*/ 0 h 290"/>
            </a:gdLst>
            <a:ahLst/>
            <a:cxnLst>
              <a:cxn ang="0">
                <a:pos x="T0" y="T1"/>
              </a:cxn>
              <a:cxn ang="0">
                <a:pos x="T2" y="T3"/>
              </a:cxn>
              <a:cxn ang="0">
                <a:pos x="T4" y="T5"/>
              </a:cxn>
              <a:cxn ang="0">
                <a:pos x="T6" y="T7"/>
              </a:cxn>
              <a:cxn ang="0">
                <a:pos x="T8" y="T9"/>
              </a:cxn>
            </a:cxnLst>
            <a:rect l="0" t="0" r="r" b="b"/>
            <a:pathLst>
              <a:path w="5580" h="290">
                <a:moveTo>
                  <a:pt x="0" y="0"/>
                </a:moveTo>
                <a:lnTo>
                  <a:pt x="0" y="290"/>
                </a:lnTo>
                <a:lnTo>
                  <a:pt x="5580" y="290"/>
                </a:lnTo>
                <a:lnTo>
                  <a:pt x="5246" y="0"/>
                </a:lnTo>
                <a:lnTo>
                  <a:pt x="0" y="0"/>
                </a:lnTo>
                <a:close/>
              </a:path>
            </a:pathLst>
          </a:custGeom>
          <a:solidFill>
            <a:srgbClr val="30B787"/>
          </a:solidFill>
          <a:ln>
            <a:noFill/>
          </a:ln>
        </p:spPr>
        <p:txBody>
          <a:bodyPr vert="horz" wrap="square" lIns="91440" tIns="45720" rIns="91440" bIns="45720" numCol="1" anchor="t" anchorCtr="0" compatLnSpc="1">
            <a:prstTxWarp prst="textNoShape">
              <a:avLst/>
            </a:prstTxWarp>
          </a:bodyPr>
          <a:lstStyle/>
          <a:p>
            <a:endParaRPr lang="en-AU"/>
          </a:p>
        </p:txBody>
      </p:sp>
      <p:sp>
        <p:nvSpPr>
          <p:cNvPr id="2" name="Title Placeholder 1">
            <a:extLst>
              <a:ext uri="{FF2B5EF4-FFF2-40B4-BE49-F238E27FC236}">
                <a16:creationId xmlns:a16="http://schemas.microsoft.com/office/drawing/2014/main" id="{FB3105BD-5C4E-4717-AF84-B1E07F9203BA}"/>
              </a:ext>
            </a:extLst>
          </p:cNvPr>
          <p:cNvSpPr>
            <a:spLocks noGrp="1"/>
          </p:cNvSpPr>
          <p:nvPr>
            <p:ph type="title"/>
          </p:nvPr>
        </p:nvSpPr>
        <p:spPr>
          <a:xfrm>
            <a:off x="558800" y="365125"/>
            <a:ext cx="10795000" cy="739775"/>
          </a:xfrm>
          <a:prstGeom prst="rect">
            <a:avLst/>
          </a:prstGeom>
        </p:spPr>
        <p:txBody>
          <a:bodyPr vert="horz" lIns="91440" tIns="45720" rIns="91440" bIns="45720" rtlCol="0" anchor="ctr">
            <a:normAutofit/>
          </a:bodyPr>
          <a:lstStyle/>
          <a:p>
            <a:r>
              <a:rPr lang="en-US" dirty="0"/>
              <a:t>Click to edit Master title style</a:t>
            </a:r>
            <a:endParaRPr lang="en-AU" dirty="0"/>
          </a:p>
        </p:txBody>
      </p:sp>
      <p:sp>
        <p:nvSpPr>
          <p:cNvPr id="3" name="Text Placeholder 2">
            <a:extLst>
              <a:ext uri="{FF2B5EF4-FFF2-40B4-BE49-F238E27FC236}">
                <a16:creationId xmlns:a16="http://schemas.microsoft.com/office/drawing/2014/main" id="{019E851C-A720-4ED6-9D91-A443C21F7D36}"/>
              </a:ext>
            </a:extLst>
          </p:cNvPr>
          <p:cNvSpPr>
            <a:spLocks noGrp="1"/>
          </p:cNvSpPr>
          <p:nvPr>
            <p:ph type="body" idx="1"/>
          </p:nvPr>
        </p:nvSpPr>
        <p:spPr>
          <a:xfrm>
            <a:off x="558800" y="1676401"/>
            <a:ext cx="10795000" cy="4114800"/>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2"/>
            <a:r>
              <a:rPr lang="en-US" dirty="0"/>
              <a:t>Fourth level</a:t>
            </a:r>
          </a:p>
          <a:p>
            <a:pPr lvl="3"/>
            <a:r>
              <a:rPr lang="en-US" dirty="0"/>
              <a:t>Fifth level</a:t>
            </a:r>
            <a:endParaRPr lang="en-AU" dirty="0"/>
          </a:p>
        </p:txBody>
      </p:sp>
      <p:sp>
        <p:nvSpPr>
          <p:cNvPr id="8" name="Footer Placeholder 4">
            <a:extLst>
              <a:ext uri="{FF2B5EF4-FFF2-40B4-BE49-F238E27FC236}">
                <a16:creationId xmlns:a16="http://schemas.microsoft.com/office/drawing/2014/main" id="{7DD5884C-935B-42A3-AD08-00AB15F64201}"/>
              </a:ext>
            </a:extLst>
          </p:cNvPr>
          <p:cNvSpPr>
            <a:spLocks noGrp="1"/>
          </p:cNvSpPr>
          <p:nvPr>
            <p:ph type="ftr" sz="quarter" idx="3"/>
          </p:nvPr>
        </p:nvSpPr>
        <p:spPr>
          <a:xfrm>
            <a:off x="948517" y="6442615"/>
            <a:ext cx="7497214" cy="365125"/>
          </a:xfrm>
          <a:prstGeom prst="rect">
            <a:avLst/>
          </a:prstGeom>
        </p:spPr>
        <p:txBody>
          <a:bodyPr vert="horz" lIns="91440" tIns="45720" rIns="91440" bIns="45720" rtlCol="0" anchor="ctr"/>
          <a:lstStyle>
            <a:lvl1pPr algn="l">
              <a:defRPr sz="1100">
                <a:solidFill>
                  <a:schemeClr val="bg1"/>
                </a:solidFill>
              </a:defRPr>
            </a:lvl1pPr>
          </a:lstStyle>
          <a:p>
            <a:r>
              <a:rPr lang="en-AU"/>
              <a:t>Presentation title | Presenter name</a:t>
            </a:r>
            <a:endParaRPr lang="en-AU" dirty="0"/>
          </a:p>
        </p:txBody>
      </p:sp>
      <p:sp>
        <p:nvSpPr>
          <p:cNvPr id="9" name="Slide Number Placeholder 1">
            <a:extLst>
              <a:ext uri="{FF2B5EF4-FFF2-40B4-BE49-F238E27FC236}">
                <a16:creationId xmlns:a16="http://schemas.microsoft.com/office/drawing/2014/main" id="{3EF6EE93-8D3A-4B5A-A7D5-5501B7892060}"/>
              </a:ext>
            </a:extLst>
          </p:cNvPr>
          <p:cNvSpPr>
            <a:spLocks noGrp="1"/>
          </p:cNvSpPr>
          <p:nvPr>
            <p:ph type="sldNum" sz="quarter" idx="4"/>
          </p:nvPr>
        </p:nvSpPr>
        <p:spPr>
          <a:xfrm>
            <a:off x="558800" y="6442615"/>
            <a:ext cx="529680" cy="365125"/>
          </a:xfrm>
          <a:prstGeom prst="rect">
            <a:avLst/>
          </a:prstGeom>
        </p:spPr>
        <p:txBody>
          <a:bodyPr vert="horz" lIns="91440" tIns="45720" rIns="91440" bIns="45720" rtlCol="0" anchor="ctr"/>
          <a:lstStyle>
            <a:lvl1pPr>
              <a:defRPr lang="en-AU" sz="1100" smtClean="0">
                <a:solidFill>
                  <a:schemeClr val="bg1"/>
                </a:solidFill>
              </a:defRPr>
            </a:lvl1pPr>
          </a:lstStyle>
          <a:p>
            <a:fld id="{FFF7CBAA-22EA-41CE-9725-C57ED0CEBC27}" type="slidenum">
              <a:rPr lang="en-AU" smtClean="0"/>
              <a:pPr/>
              <a:t>‹#›</a:t>
            </a:fld>
            <a:r>
              <a:rPr lang="en-AU" dirty="0"/>
              <a:t>  |</a:t>
            </a:r>
          </a:p>
        </p:txBody>
      </p:sp>
      <p:pic>
        <p:nvPicPr>
          <p:cNvPr id="10" name="Picture 9"/>
          <p:cNvPicPr>
            <a:picLocks noChangeAspect="1"/>
          </p:cNvPicPr>
          <p:nvPr userDrawn="1"/>
        </p:nvPicPr>
        <p:blipFill>
          <a:blip r:embed="rId22" cstate="print">
            <a:extLst>
              <a:ext uri="{28A0092B-C50C-407E-A947-70E740481C1C}">
                <a14:useLocalDpi xmlns:a14="http://schemas.microsoft.com/office/drawing/2010/main" val="0"/>
              </a:ext>
            </a:extLst>
          </a:blip>
          <a:stretch>
            <a:fillRect/>
          </a:stretch>
        </p:blipFill>
        <p:spPr>
          <a:xfrm>
            <a:off x="10486142" y="6013110"/>
            <a:ext cx="1260000" cy="594066"/>
          </a:xfrm>
          <a:prstGeom prst="rect">
            <a:avLst/>
          </a:prstGeom>
        </p:spPr>
      </p:pic>
    </p:spTree>
    <p:extLst>
      <p:ext uri="{BB962C8B-B14F-4D97-AF65-F5344CB8AC3E}">
        <p14:creationId xmlns:p14="http://schemas.microsoft.com/office/powerpoint/2010/main" val="963588087"/>
      </p:ext>
    </p:extLst>
  </p:cSld>
  <p:clrMap bg1="lt1" tx1="dk1" bg2="lt2" tx2="dk2" accent1="accent1" accent2="accent2" accent3="accent3" accent4="accent4" accent5="accent5" accent6="accent6" hlink="hlink" folHlink="folHlink"/>
  <p:sldLayoutIdLst>
    <p:sldLayoutId id="2147483752" r:id="rId1"/>
    <p:sldLayoutId id="2147483666" r:id="rId2"/>
    <p:sldLayoutId id="2147483668" r:id="rId3"/>
    <p:sldLayoutId id="2147483670" r:id="rId4"/>
    <p:sldLayoutId id="2147483695" r:id="rId5"/>
    <p:sldLayoutId id="2147483673" r:id="rId6"/>
    <p:sldLayoutId id="2147483697" r:id="rId7"/>
    <p:sldLayoutId id="2147483674" r:id="rId8"/>
    <p:sldLayoutId id="2147483711" r:id="rId9"/>
    <p:sldLayoutId id="2147483712" r:id="rId10"/>
    <p:sldLayoutId id="2147483713" r:id="rId11"/>
    <p:sldLayoutId id="2147483714" r:id="rId12"/>
    <p:sldLayoutId id="2147483715" r:id="rId13"/>
    <p:sldLayoutId id="2147483716" r:id="rId14"/>
    <p:sldLayoutId id="2147483717" r:id="rId15"/>
    <p:sldLayoutId id="2147483718" r:id="rId16"/>
    <p:sldLayoutId id="2147483719" r:id="rId17"/>
    <p:sldLayoutId id="2147483720" r:id="rId18"/>
    <p:sldLayoutId id="2147483721" r:id="rId19"/>
  </p:sldLayoutIdLst>
  <p:hf sldNum="0" hdr="0" ftr="0" dt="0"/>
  <p:txStyles>
    <p:titleStyle>
      <a:lvl1pPr algn="l" defTabSz="914400" rtl="0" eaLnBrk="1" latinLnBrk="0" hangingPunct="1">
        <a:lnSpc>
          <a:spcPct val="90000"/>
        </a:lnSpc>
        <a:spcBef>
          <a:spcPct val="0"/>
        </a:spcBef>
        <a:buNone/>
        <a:defRPr sz="4000" b="1"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400" kern="1200">
          <a:solidFill>
            <a:schemeClr val="bg1"/>
          </a:solidFill>
          <a:latin typeface="+mn-lt"/>
          <a:ea typeface="+mn-ea"/>
          <a:cs typeface="+mn-cs"/>
        </a:defRPr>
      </a:lvl1pPr>
      <a:lvl2pPr marL="266700" indent="-266700" algn="l" defTabSz="914400" rtl="0" eaLnBrk="1" latinLnBrk="0" hangingPunct="1">
        <a:lnSpc>
          <a:spcPct val="90000"/>
        </a:lnSpc>
        <a:spcBef>
          <a:spcPts val="500"/>
        </a:spcBef>
        <a:buClr>
          <a:schemeClr val="accent1"/>
        </a:buClr>
        <a:buFont typeface="TheSansB W3 Light" panose="020B0302050302020203" pitchFamily="34" charset="0"/>
        <a:buChar char="-"/>
        <a:defRPr sz="2000" kern="1200">
          <a:solidFill>
            <a:schemeClr val="bg1"/>
          </a:solidFill>
          <a:latin typeface="+mn-lt"/>
          <a:ea typeface="+mn-ea"/>
          <a:cs typeface="+mn-cs"/>
        </a:defRPr>
      </a:lvl2pPr>
      <a:lvl3pPr marL="723900" indent="-27940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bg1"/>
          </a:solidFill>
          <a:latin typeface="+mn-lt"/>
          <a:ea typeface="+mn-ea"/>
          <a:cs typeface="+mn-cs"/>
        </a:defRPr>
      </a:lvl3pPr>
      <a:lvl4pPr marL="990600" indent="-26670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1">
            <a:extLst>
              <a:ext uri="{28A0092B-C50C-407E-A947-70E740481C1C}">
                <a14:useLocalDpi xmlns:a14="http://schemas.microsoft.com/office/drawing/2010/main" val="0"/>
              </a:ext>
            </a:extLst>
          </a:blip>
          <a:stretch>
            <a:fillRect/>
          </a:stretch>
        </p:blipFill>
        <p:spPr>
          <a:xfrm>
            <a:off x="2" y="-6095"/>
            <a:ext cx="12191998" cy="6861386"/>
          </a:xfrm>
          <a:prstGeom prst="rect">
            <a:avLst/>
          </a:prstGeom>
        </p:spPr>
      </p:pic>
      <p:sp>
        <p:nvSpPr>
          <p:cNvPr id="11" name="Freeform 5"/>
          <p:cNvSpPr>
            <a:spLocks/>
          </p:cNvSpPr>
          <p:nvPr userDrawn="1"/>
        </p:nvSpPr>
        <p:spPr bwMode="auto">
          <a:xfrm>
            <a:off x="2" y="6356352"/>
            <a:ext cx="10058398" cy="501648"/>
          </a:xfrm>
          <a:custGeom>
            <a:avLst/>
            <a:gdLst>
              <a:gd name="T0" fmla="*/ 0 w 5580"/>
              <a:gd name="T1" fmla="*/ 0 h 290"/>
              <a:gd name="T2" fmla="*/ 0 w 5580"/>
              <a:gd name="T3" fmla="*/ 290 h 290"/>
              <a:gd name="T4" fmla="*/ 5580 w 5580"/>
              <a:gd name="T5" fmla="*/ 290 h 290"/>
              <a:gd name="T6" fmla="*/ 5246 w 5580"/>
              <a:gd name="T7" fmla="*/ 0 h 290"/>
              <a:gd name="T8" fmla="*/ 0 w 5580"/>
              <a:gd name="T9" fmla="*/ 0 h 290"/>
            </a:gdLst>
            <a:ahLst/>
            <a:cxnLst>
              <a:cxn ang="0">
                <a:pos x="T0" y="T1"/>
              </a:cxn>
              <a:cxn ang="0">
                <a:pos x="T2" y="T3"/>
              </a:cxn>
              <a:cxn ang="0">
                <a:pos x="T4" y="T5"/>
              </a:cxn>
              <a:cxn ang="0">
                <a:pos x="T6" y="T7"/>
              </a:cxn>
              <a:cxn ang="0">
                <a:pos x="T8" y="T9"/>
              </a:cxn>
            </a:cxnLst>
            <a:rect l="0" t="0" r="r" b="b"/>
            <a:pathLst>
              <a:path w="5580" h="290">
                <a:moveTo>
                  <a:pt x="0" y="0"/>
                </a:moveTo>
                <a:lnTo>
                  <a:pt x="0" y="290"/>
                </a:lnTo>
                <a:lnTo>
                  <a:pt x="5580" y="290"/>
                </a:lnTo>
                <a:lnTo>
                  <a:pt x="5246" y="0"/>
                </a:lnTo>
                <a:lnTo>
                  <a:pt x="0" y="0"/>
                </a:lnTo>
                <a:close/>
              </a:path>
            </a:pathLst>
          </a:custGeom>
          <a:solidFill>
            <a:srgbClr val="00A9CE"/>
          </a:solidFill>
          <a:ln>
            <a:noFill/>
          </a:ln>
        </p:spPr>
        <p:txBody>
          <a:bodyPr vert="horz" wrap="square" lIns="91440" tIns="45720" rIns="91440" bIns="45720" numCol="1" anchor="t" anchorCtr="0" compatLnSpc="1">
            <a:prstTxWarp prst="textNoShape">
              <a:avLst/>
            </a:prstTxWarp>
          </a:bodyPr>
          <a:lstStyle/>
          <a:p>
            <a:endParaRPr lang="en-AU"/>
          </a:p>
        </p:txBody>
      </p:sp>
      <p:sp>
        <p:nvSpPr>
          <p:cNvPr id="2" name="Title Placeholder 1">
            <a:extLst>
              <a:ext uri="{FF2B5EF4-FFF2-40B4-BE49-F238E27FC236}">
                <a16:creationId xmlns:a16="http://schemas.microsoft.com/office/drawing/2014/main" id="{FB3105BD-5C4E-4717-AF84-B1E07F9203BA}"/>
              </a:ext>
            </a:extLst>
          </p:cNvPr>
          <p:cNvSpPr>
            <a:spLocks noGrp="1"/>
          </p:cNvSpPr>
          <p:nvPr>
            <p:ph type="title"/>
          </p:nvPr>
        </p:nvSpPr>
        <p:spPr>
          <a:xfrm>
            <a:off x="558800" y="365125"/>
            <a:ext cx="10795000" cy="739775"/>
          </a:xfrm>
          <a:prstGeom prst="rect">
            <a:avLst/>
          </a:prstGeom>
        </p:spPr>
        <p:txBody>
          <a:bodyPr vert="horz" lIns="91440" tIns="45720" rIns="91440" bIns="45720" rtlCol="0" anchor="ctr">
            <a:normAutofit/>
          </a:bodyPr>
          <a:lstStyle/>
          <a:p>
            <a:r>
              <a:rPr lang="en-US" dirty="0"/>
              <a:t>Click to edit Master title style</a:t>
            </a:r>
            <a:endParaRPr lang="en-AU" dirty="0"/>
          </a:p>
        </p:txBody>
      </p:sp>
      <p:sp>
        <p:nvSpPr>
          <p:cNvPr id="3" name="Text Placeholder 2">
            <a:extLst>
              <a:ext uri="{FF2B5EF4-FFF2-40B4-BE49-F238E27FC236}">
                <a16:creationId xmlns:a16="http://schemas.microsoft.com/office/drawing/2014/main" id="{019E851C-A720-4ED6-9D91-A443C21F7D36}"/>
              </a:ext>
            </a:extLst>
          </p:cNvPr>
          <p:cNvSpPr>
            <a:spLocks noGrp="1"/>
          </p:cNvSpPr>
          <p:nvPr>
            <p:ph type="body" idx="1"/>
          </p:nvPr>
        </p:nvSpPr>
        <p:spPr>
          <a:xfrm>
            <a:off x="558800" y="1356189"/>
            <a:ext cx="10795000" cy="4435012"/>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2"/>
            <a:r>
              <a:rPr lang="en-US" dirty="0"/>
              <a:t>Fourth level</a:t>
            </a:r>
          </a:p>
          <a:p>
            <a:pPr lvl="3"/>
            <a:r>
              <a:rPr lang="en-US" dirty="0"/>
              <a:t>Fifth level</a:t>
            </a:r>
            <a:endParaRPr lang="en-AU" dirty="0"/>
          </a:p>
        </p:txBody>
      </p:sp>
      <p:sp>
        <p:nvSpPr>
          <p:cNvPr id="8" name="Footer Placeholder 4">
            <a:extLst>
              <a:ext uri="{FF2B5EF4-FFF2-40B4-BE49-F238E27FC236}">
                <a16:creationId xmlns:a16="http://schemas.microsoft.com/office/drawing/2014/main" id="{7DD5884C-935B-42A3-AD08-00AB15F64201}"/>
              </a:ext>
            </a:extLst>
          </p:cNvPr>
          <p:cNvSpPr>
            <a:spLocks noGrp="1"/>
          </p:cNvSpPr>
          <p:nvPr>
            <p:ph type="ftr" sz="quarter" idx="3"/>
          </p:nvPr>
        </p:nvSpPr>
        <p:spPr>
          <a:xfrm>
            <a:off x="948517" y="6442615"/>
            <a:ext cx="7497214" cy="365125"/>
          </a:xfrm>
          <a:prstGeom prst="rect">
            <a:avLst/>
          </a:prstGeom>
        </p:spPr>
        <p:txBody>
          <a:bodyPr vert="horz" lIns="91440" tIns="45720" rIns="91440" bIns="45720" rtlCol="0" anchor="ctr"/>
          <a:lstStyle>
            <a:lvl1pPr algn="l">
              <a:defRPr sz="1100">
                <a:solidFill>
                  <a:schemeClr val="bg1"/>
                </a:solidFill>
              </a:defRPr>
            </a:lvl1pPr>
          </a:lstStyle>
          <a:p>
            <a:r>
              <a:rPr lang="en-AU"/>
              <a:t>Presentation title | Presenter name</a:t>
            </a:r>
            <a:endParaRPr lang="en-AU" dirty="0"/>
          </a:p>
        </p:txBody>
      </p:sp>
      <p:sp>
        <p:nvSpPr>
          <p:cNvPr id="9" name="Slide Number Placeholder 1">
            <a:extLst>
              <a:ext uri="{FF2B5EF4-FFF2-40B4-BE49-F238E27FC236}">
                <a16:creationId xmlns:a16="http://schemas.microsoft.com/office/drawing/2014/main" id="{3EF6EE93-8D3A-4B5A-A7D5-5501B7892060}"/>
              </a:ext>
            </a:extLst>
          </p:cNvPr>
          <p:cNvSpPr>
            <a:spLocks noGrp="1"/>
          </p:cNvSpPr>
          <p:nvPr>
            <p:ph type="sldNum" sz="quarter" idx="4"/>
          </p:nvPr>
        </p:nvSpPr>
        <p:spPr>
          <a:xfrm>
            <a:off x="558800" y="6442615"/>
            <a:ext cx="529680" cy="365125"/>
          </a:xfrm>
          <a:prstGeom prst="rect">
            <a:avLst/>
          </a:prstGeom>
        </p:spPr>
        <p:txBody>
          <a:bodyPr vert="horz" lIns="91440" tIns="45720" rIns="91440" bIns="45720" rtlCol="0" anchor="ctr"/>
          <a:lstStyle>
            <a:lvl1pPr>
              <a:defRPr lang="en-AU" sz="1100" smtClean="0">
                <a:solidFill>
                  <a:schemeClr val="bg1"/>
                </a:solidFill>
              </a:defRPr>
            </a:lvl1pPr>
          </a:lstStyle>
          <a:p>
            <a:fld id="{FFF7CBAA-22EA-41CE-9725-C57ED0CEBC27}" type="slidenum">
              <a:rPr lang="en-AU" smtClean="0"/>
              <a:pPr/>
              <a:t>‹#›</a:t>
            </a:fld>
            <a:r>
              <a:rPr lang="en-AU" dirty="0"/>
              <a:t>  |</a:t>
            </a:r>
          </a:p>
        </p:txBody>
      </p:sp>
      <p:pic>
        <p:nvPicPr>
          <p:cNvPr id="10" name="Picture 9"/>
          <p:cNvPicPr>
            <a:picLocks noChangeAspect="1"/>
          </p:cNvPicPr>
          <p:nvPr userDrawn="1"/>
        </p:nvPicPr>
        <p:blipFill>
          <a:blip r:embed="rId22" cstate="print">
            <a:extLst>
              <a:ext uri="{28A0092B-C50C-407E-A947-70E740481C1C}">
                <a14:useLocalDpi xmlns:a14="http://schemas.microsoft.com/office/drawing/2010/main" val="0"/>
              </a:ext>
            </a:extLst>
          </a:blip>
          <a:stretch>
            <a:fillRect/>
          </a:stretch>
        </p:blipFill>
        <p:spPr>
          <a:xfrm>
            <a:off x="10486142" y="6013110"/>
            <a:ext cx="1260000" cy="594066"/>
          </a:xfrm>
          <a:prstGeom prst="rect">
            <a:avLst/>
          </a:prstGeom>
        </p:spPr>
      </p:pic>
    </p:spTree>
    <p:extLst>
      <p:ext uri="{BB962C8B-B14F-4D97-AF65-F5344CB8AC3E}">
        <p14:creationId xmlns:p14="http://schemas.microsoft.com/office/powerpoint/2010/main" val="2777440825"/>
      </p:ext>
    </p:extLst>
  </p:cSld>
  <p:clrMap bg1="lt1" tx1="dk1" bg2="lt2" tx2="dk2" accent1="accent1" accent2="accent2" accent3="accent3" accent4="accent4" accent5="accent5" accent6="accent6" hlink="hlink" folHlink="folHlink"/>
  <p:sldLayoutIdLst>
    <p:sldLayoutId id="2147483753" r:id="rId1"/>
    <p:sldLayoutId id="2147483723" r:id="rId2"/>
    <p:sldLayoutId id="2147483724" r:id="rId3"/>
    <p:sldLayoutId id="2147483725" r:id="rId4"/>
    <p:sldLayoutId id="2147483726" r:id="rId5"/>
    <p:sldLayoutId id="2147483727" r:id="rId6"/>
    <p:sldLayoutId id="2147483728" r:id="rId7"/>
    <p:sldLayoutId id="2147483729" r:id="rId8"/>
    <p:sldLayoutId id="2147483730" r:id="rId9"/>
    <p:sldLayoutId id="2147483731" r:id="rId10"/>
    <p:sldLayoutId id="2147483732" r:id="rId11"/>
    <p:sldLayoutId id="2147483733" r:id="rId12"/>
    <p:sldLayoutId id="2147483734" r:id="rId13"/>
    <p:sldLayoutId id="2147483735" r:id="rId14"/>
    <p:sldLayoutId id="2147483736" r:id="rId15"/>
    <p:sldLayoutId id="2147483737" r:id="rId16"/>
    <p:sldLayoutId id="2147483738" r:id="rId17"/>
    <p:sldLayoutId id="2147483739" r:id="rId18"/>
    <p:sldLayoutId id="2147483740" r:id="rId19"/>
  </p:sldLayoutIdLst>
  <p:hf sldNum="0" hdr="0" ftr="0" dt="0"/>
  <p:txStyles>
    <p:titleStyle>
      <a:lvl1pPr algn="l" defTabSz="914400" rtl="0" eaLnBrk="1" latinLnBrk="0" hangingPunct="1">
        <a:lnSpc>
          <a:spcPct val="90000"/>
        </a:lnSpc>
        <a:spcBef>
          <a:spcPct val="0"/>
        </a:spcBef>
        <a:buNone/>
        <a:defRPr sz="4000" b="1"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400" kern="1200">
          <a:solidFill>
            <a:schemeClr val="bg1"/>
          </a:solidFill>
          <a:latin typeface="+mn-lt"/>
          <a:ea typeface="+mn-ea"/>
          <a:cs typeface="+mn-cs"/>
        </a:defRPr>
      </a:lvl1pPr>
      <a:lvl2pPr marL="266700" indent="-266700" algn="l" defTabSz="914400" rtl="0" eaLnBrk="1" latinLnBrk="0" hangingPunct="1">
        <a:lnSpc>
          <a:spcPct val="90000"/>
        </a:lnSpc>
        <a:spcBef>
          <a:spcPts val="500"/>
        </a:spcBef>
        <a:buClr>
          <a:schemeClr val="accent1"/>
        </a:buClr>
        <a:buFont typeface="TheSansB W3 Light" panose="020B0302050302020203" pitchFamily="34" charset="0"/>
        <a:buChar char="-"/>
        <a:defRPr sz="2000" kern="1200">
          <a:solidFill>
            <a:schemeClr val="bg1"/>
          </a:solidFill>
          <a:latin typeface="+mn-lt"/>
          <a:ea typeface="+mn-ea"/>
          <a:cs typeface="+mn-cs"/>
        </a:defRPr>
      </a:lvl2pPr>
      <a:lvl3pPr marL="723900" indent="-27940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bg1"/>
          </a:solidFill>
          <a:latin typeface="+mn-lt"/>
          <a:ea typeface="+mn-ea"/>
          <a:cs typeface="+mn-cs"/>
        </a:defRPr>
      </a:lvl3pPr>
      <a:lvl4pPr marL="990600" indent="-26670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0.xml"/><Relationship Id="rId1" Type="http://schemas.openxmlformats.org/officeDocument/2006/relationships/tags" Target="../tags/tag9.xml"/><Relationship Id="rId5" Type="http://schemas.openxmlformats.org/officeDocument/2006/relationships/image" Target="../media/image54.png"/><Relationship Id="rId4" Type="http://schemas.openxmlformats.org/officeDocument/2006/relationships/image" Target="../media/image53.png"/></Relationships>
</file>

<file path=ppt/slides/_rels/slide13.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notesSlide" Target="../notesSlides/notesSlide13.xml"/><Relationship Id="rId7" Type="http://schemas.openxmlformats.org/officeDocument/2006/relationships/image" Target="../media/image58.png"/><Relationship Id="rId2" Type="http://schemas.openxmlformats.org/officeDocument/2006/relationships/slideLayout" Target="../slideLayouts/slideLayout10.xml"/><Relationship Id="rId1" Type="http://schemas.openxmlformats.org/officeDocument/2006/relationships/tags" Target="../tags/tag10.xml"/><Relationship Id="rId6" Type="http://schemas.openxmlformats.org/officeDocument/2006/relationships/image" Target="../media/image57.png"/><Relationship Id="rId11" Type="http://schemas.openxmlformats.org/officeDocument/2006/relationships/image" Target="../media/image62.png"/><Relationship Id="rId5" Type="http://schemas.openxmlformats.org/officeDocument/2006/relationships/image" Target="../media/image56.png"/><Relationship Id="rId10" Type="http://schemas.openxmlformats.org/officeDocument/2006/relationships/image" Target="../media/image61.png"/><Relationship Id="rId4" Type="http://schemas.openxmlformats.org/officeDocument/2006/relationships/image" Target="../media/image55.png"/><Relationship Id="rId9" Type="http://schemas.openxmlformats.org/officeDocument/2006/relationships/image" Target="../media/image60.png"/></Relationships>
</file>

<file path=ppt/slides/_rels/slide1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0.xml"/><Relationship Id="rId1" Type="http://schemas.openxmlformats.org/officeDocument/2006/relationships/tags" Target="../tags/tag11.xml"/><Relationship Id="rId4" Type="http://schemas.openxmlformats.org/officeDocument/2006/relationships/image" Target="../media/image64.png"/></Relationships>
</file>

<file path=ppt/slides/_rels/slide1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hyperlink" Target="mailto:Junlin.Han@data61.csiro.au" TargetMode="External"/><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1.png"/><Relationship Id="rId3" Type="http://schemas.openxmlformats.org/officeDocument/2006/relationships/slideLayout" Target="../slideLayouts/slideLayout10.xml"/><Relationship Id="rId7" Type="http://schemas.openxmlformats.org/officeDocument/2006/relationships/image" Target="../media/image25.png"/><Relationship Id="rId12" Type="http://schemas.openxmlformats.org/officeDocument/2006/relationships/image" Target="../media/image30.png"/><Relationship Id="rId2" Type="http://schemas.openxmlformats.org/officeDocument/2006/relationships/tags" Target="../tags/tag1.xml"/><Relationship Id="rId1" Type="http://schemas.openxmlformats.org/officeDocument/2006/relationships/themeOverride" Target="../theme/themeOverride1.xml"/><Relationship Id="rId6" Type="http://schemas.openxmlformats.org/officeDocument/2006/relationships/image" Target="../media/image24.png"/><Relationship Id="rId11" Type="http://schemas.openxmlformats.org/officeDocument/2006/relationships/image" Target="../media/image29.png"/><Relationship Id="rId5" Type="http://schemas.openxmlformats.org/officeDocument/2006/relationships/image" Target="../media/image23.png"/><Relationship Id="rId10" Type="http://schemas.openxmlformats.org/officeDocument/2006/relationships/image" Target="../media/image28.png"/><Relationship Id="rId4" Type="http://schemas.openxmlformats.org/officeDocument/2006/relationships/notesSlide" Target="../notesSlides/notesSlide2.xml"/><Relationship Id="rId9" Type="http://schemas.openxmlformats.org/officeDocument/2006/relationships/image" Target="../media/image27.png"/><Relationship Id="rId14" Type="http://schemas.openxmlformats.org/officeDocument/2006/relationships/image" Target="../media/image32.png"/></Relationships>
</file>

<file path=ppt/slides/_rels/slide3.xml.rels><?xml version="1.0" encoding="UTF-8" standalone="yes"?>
<Relationships xmlns="http://schemas.openxmlformats.org/package/2006/relationships"><Relationship Id="rId8" Type="http://schemas.openxmlformats.org/officeDocument/2006/relationships/image" Target="../media/image37.jpg"/><Relationship Id="rId13" Type="http://schemas.openxmlformats.org/officeDocument/2006/relationships/image" Target="../media/image40.png"/><Relationship Id="rId3" Type="http://schemas.openxmlformats.org/officeDocument/2006/relationships/notesSlide" Target="../notesSlides/notesSlide3.xml"/><Relationship Id="rId7" Type="http://schemas.openxmlformats.org/officeDocument/2006/relationships/image" Target="../media/image36.jpg"/><Relationship Id="rId12" Type="http://schemas.openxmlformats.org/officeDocument/2006/relationships/image" Target="../media/image39.png"/><Relationship Id="rId2" Type="http://schemas.openxmlformats.org/officeDocument/2006/relationships/slideLayout" Target="../slideLayouts/slideLayout10.xml"/><Relationship Id="rId16" Type="http://schemas.openxmlformats.org/officeDocument/2006/relationships/image" Target="../media/image43.png"/><Relationship Id="rId1" Type="http://schemas.openxmlformats.org/officeDocument/2006/relationships/tags" Target="../tags/tag2.xml"/><Relationship Id="rId6" Type="http://schemas.openxmlformats.org/officeDocument/2006/relationships/image" Target="../media/image35.jpg"/><Relationship Id="rId5" Type="http://schemas.openxmlformats.org/officeDocument/2006/relationships/image" Target="../media/image34.jpg"/><Relationship Id="rId15" Type="http://schemas.openxmlformats.org/officeDocument/2006/relationships/image" Target="../media/image42.png"/><Relationship Id="rId4" Type="http://schemas.openxmlformats.org/officeDocument/2006/relationships/image" Target="../media/image33.jpg"/><Relationship Id="rId9" Type="http://schemas.openxmlformats.org/officeDocument/2006/relationships/image" Target="../media/image38.jpg"/><Relationship Id="rId14" Type="http://schemas.openxmlformats.org/officeDocument/2006/relationships/image" Target="../media/image41.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tags" Target="../tags/tag3.xml"/><Relationship Id="rId1" Type="http://schemas.openxmlformats.org/officeDocument/2006/relationships/themeOverride" Target="../theme/themeOverride2.xml"/><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0.xml"/><Relationship Id="rId1" Type="http://schemas.openxmlformats.org/officeDocument/2006/relationships/tags" Target="../tags/tag4.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0.xml"/><Relationship Id="rId1" Type="http://schemas.openxmlformats.org/officeDocument/2006/relationships/tags" Target="../tags/tag5.xml"/><Relationship Id="rId5" Type="http://schemas.openxmlformats.org/officeDocument/2006/relationships/image" Target="../media/image45.png"/><Relationship Id="rId4" Type="http://schemas.openxmlformats.org/officeDocument/2006/relationships/image" Target="../media/image44.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0.xml"/><Relationship Id="rId1" Type="http://schemas.openxmlformats.org/officeDocument/2006/relationships/tags" Target="../tags/tag6.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0.xml"/><Relationship Id="rId1" Type="http://schemas.openxmlformats.org/officeDocument/2006/relationships/tags" Target="../tags/tag7.xml"/><Relationship Id="rId5" Type="http://schemas.openxmlformats.org/officeDocument/2006/relationships/image" Target="../media/image50.png"/><Relationship Id="rId4" Type="http://schemas.openxmlformats.org/officeDocument/2006/relationships/image" Target="../media/image49.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0.xml"/><Relationship Id="rId1" Type="http://schemas.openxmlformats.org/officeDocument/2006/relationships/tags" Target="../tags/tag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55" y="3297238"/>
            <a:ext cx="8877300" cy="1503362"/>
          </a:xfrm>
        </p:spPr>
        <p:txBody>
          <a:bodyPr>
            <a:noAutofit/>
          </a:bodyPr>
          <a:lstStyle/>
          <a:p>
            <a:pPr algn="ctr"/>
            <a:r>
              <a:rPr lang="en-AU" sz="4000" dirty="0"/>
              <a:t>Dual Contrastive Learning for Unsupervised Image-to-Image Translation</a:t>
            </a:r>
          </a:p>
        </p:txBody>
      </p:sp>
      <p:sp>
        <p:nvSpPr>
          <p:cNvPr id="3" name="Subtitle 2"/>
          <p:cNvSpPr>
            <a:spLocks noGrp="1"/>
          </p:cNvSpPr>
          <p:nvPr>
            <p:ph type="subTitle" idx="1"/>
          </p:nvPr>
        </p:nvSpPr>
        <p:spPr>
          <a:xfrm>
            <a:off x="520700" y="4800600"/>
            <a:ext cx="8877300" cy="419100"/>
          </a:xfrm>
        </p:spPr>
        <p:txBody>
          <a:bodyPr/>
          <a:lstStyle/>
          <a:p>
            <a:pPr algn="ctr"/>
            <a:r>
              <a:rPr lang="en-AU" dirty="0"/>
              <a:t>  J</a:t>
            </a:r>
            <a:r>
              <a:rPr lang="en-US" altLang="zh-CN" dirty="0"/>
              <a:t>unlin Han</a:t>
            </a:r>
            <a:endParaRPr lang="en-AU" dirty="0"/>
          </a:p>
        </p:txBody>
      </p:sp>
      <p:sp>
        <p:nvSpPr>
          <p:cNvPr id="4" name="Text Placeholder 3"/>
          <p:cNvSpPr>
            <a:spLocks noGrp="1"/>
          </p:cNvSpPr>
          <p:nvPr>
            <p:ph type="body" sz="quarter" idx="10"/>
          </p:nvPr>
        </p:nvSpPr>
        <p:spPr>
          <a:xfrm>
            <a:off x="1288060" y="5200650"/>
            <a:ext cx="9999339" cy="381000"/>
          </a:xfrm>
        </p:spPr>
        <p:txBody>
          <a:bodyPr>
            <a:normAutofit lnSpcReduction="10000"/>
          </a:bodyPr>
          <a:lstStyle/>
          <a:p>
            <a:pPr marL="0" indent="0">
              <a:buNone/>
            </a:pPr>
            <a:r>
              <a:rPr lang="en-AU" dirty="0"/>
              <a:t>  J</a:t>
            </a:r>
            <a:r>
              <a:rPr lang="en-US" altLang="zh-CN" dirty="0"/>
              <a:t>oint work with Mehrdad Shoeiby, Lars Petersson, and Ali Armin</a:t>
            </a:r>
            <a:endParaRPr lang="en-AU" dirty="0"/>
          </a:p>
        </p:txBody>
      </p:sp>
      <p:pic>
        <p:nvPicPr>
          <p:cNvPr id="6" name="Picture 5">
            <a:extLst>
              <a:ext uri="{FF2B5EF4-FFF2-40B4-BE49-F238E27FC236}">
                <a16:creationId xmlns:a16="http://schemas.microsoft.com/office/drawing/2014/main" id="{0E5104FE-60D2-4F55-AA7D-9A965426AC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61800" y="5943600"/>
            <a:ext cx="2281568" cy="759041"/>
          </a:xfrm>
          <a:prstGeom prst="rect">
            <a:avLst/>
          </a:prstGeom>
        </p:spPr>
      </p:pic>
    </p:spTree>
    <p:extLst>
      <p:ext uri="{BB962C8B-B14F-4D97-AF65-F5344CB8AC3E}">
        <p14:creationId xmlns:p14="http://schemas.microsoft.com/office/powerpoint/2010/main" val="765862960"/>
      </p:ext>
    </p:extLst>
  </p:cSld>
  <p:clrMapOvr>
    <a:masterClrMapping/>
  </p:clrMapOvr>
  <mc:AlternateContent xmlns:mc="http://schemas.openxmlformats.org/markup-compatibility/2006" xmlns:p14="http://schemas.microsoft.com/office/powerpoint/2010/main">
    <mc:Choice Requires="p14">
      <p:transition spd="slow" p14:dur="2000" advTm="13932"/>
    </mc:Choice>
    <mc:Fallback xmlns="">
      <p:transition spd="slow" advTm="13932"/>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4BBA58-FBEC-40CE-BD10-DE4985FEFB71}"/>
              </a:ext>
            </a:extLst>
          </p:cNvPr>
          <p:cNvSpPr>
            <a:spLocks noGrp="1"/>
          </p:cNvSpPr>
          <p:nvPr>
            <p:ph type="title"/>
          </p:nvPr>
        </p:nvSpPr>
        <p:spPr/>
        <p:txBody>
          <a:bodyPr/>
          <a:lstStyle/>
          <a:p>
            <a:r>
              <a:rPr lang="en-AU" dirty="0"/>
              <a:t>Experiments</a:t>
            </a:r>
          </a:p>
        </p:txBody>
      </p:sp>
      <p:sp>
        <p:nvSpPr>
          <p:cNvPr id="4" name="Text Placeholder 3">
            <a:extLst>
              <a:ext uri="{FF2B5EF4-FFF2-40B4-BE49-F238E27FC236}">
                <a16:creationId xmlns:a16="http://schemas.microsoft.com/office/drawing/2014/main" id="{5F8DA65B-9CF4-4927-AD2B-F29E4518E6AD}"/>
              </a:ext>
            </a:extLst>
          </p:cNvPr>
          <p:cNvSpPr>
            <a:spLocks noGrp="1"/>
          </p:cNvSpPr>
          <p:nvPr>
            <p:ph type="body" sz="quarter" idx="10"/>
          </p:nvPr>
        </p:nvSpPr>
        <p:spPr/>
        <p:txBody>
          <a:bodyPr/>
          <a:lstStyle/>
          <a:p>
            <a:r>
              <a:rPr lang="en-AU" dirty="0"/>
              <a:t>Comparison with SOTA</a:t>
            </a:r>
          </a:p>
        </p:txBody>
      </p:sp>
      <p:sp>
        <p:nvSpPr>
          <p:cNvPr id="7" name="Footer Placeholder 3">
            <a:extLst>
              <a:ext uri="{FF2B5EF4-FFF2-40B4-BE49-F238E27FC236}">
                <a16:creationId xmlns:a16="http://schemas.microsoft.com/office/drawing/2014/main" id="{691CA3DC-B905-4706-A09B-A7E7045CAAA4}"/>
              </a:ext>
            </a:extLst>
          </p:cNvPr>
          <p:cNvSpPr>
            <a:spLocks noGrp="1"/>
          </p:cNvSpPr>
          <p:nvPr>
            <p:ph type="ftr" sz="quarter" idx="11"/>
          </p:nvPr>
        </p:nvSpPr>
        <p:spPr bwMode="auto">
          <a:xfrm>
            <a:off x="948516" y="6442615"/>
            <a:ext cx="7505527" cy="365125"/>
          </a:xfrm>
          <a:ln>
            <a:miter lim="800000"/>
            <a:headEnd/>
            <a:tailEnd/>
          </a:ln>
        </p:spPr>
        <p:txBody>
          <a:bodyPr wrap="square" numCol="1" anchorCtr="0" compatLnSpc="1">
            <a:prstTxWarp prst="textNoShape">
              <a:avLst/>
            </a:prstTxWarp>
          </a:bodyPr>
          <a:lstStyle/>
          <a:p>
            <a:pPr fontAlgn="base">
              <a:spcBef>
                <a:spcPct val="0"/>
              </a:spcBef>
              <a:spcAft>
                <a:spcPct val="0"/>
              </a:spcAft>
              <a:defRPr/>
            </a:pPr>
            <a:r>
              <a:rPr lang="en-AU" dirty="0"/>
              <a:t>Dual Contrastive Learning for Unsupervised Image-to-Image Translation| Junlin Han</a:t>
            </a:r>
            <a:endParaRPr lang="en-US" dirty="0"/>
          </a:p>
        </p:txBody>
      </p:sp>
      <p:sp>
        <p:nvSpPr>
          <p:cNvPr id="8" name="Slide Number Placeholder 5">
            <a:extLst>
              <a:ext uri="{FF2B5EF4-FFF2-40B4-BE49-F238E27FC236}">
                <a16:creationId xmlns:a16="http://schemas.microsoft.com/office/drawing/2014/main" id="{532D3061-9D74-425B-AE5C-28A52A1E13D5}"/>
              </a:ext>
            </a:extLst>
          </p:cNvPr>
          <p:cNvSpPr>
            <a:spLocks noGrp="1"/>
          </p:cNvSpPr>
          <p:nvPr>
            <p:ph type="sldNum" sz="quarter" idx="12"/>
          </p:nvPr>
        </p:nvSpPr>
        <p:spPr>
          <a:xfrm>
            <a:off x="558800" y="6442615"/>
            <a:ext cx="529680" cy="365125"/>
          </a:xfrm>
        </p:spPr>
        <p:txBody>
          <a:bodyPr/>
          <a:lstStyle/>
          <a:p>
            <a:fld id="{2ABE124A-B5C5-46E0-B944-45307B126769}" type="slidenum">
              <a:rPr lang="en-AU" smtClean="0"/>
              <a:pPr/>
              <a:t>10</a:t>
            </a:fld>
            <a:r>
              <a:rPr lang="en-AU"/>
              <a:t>  |</a:t>
            </a:r>
            <a:endParaRPr lang="en-AU" dirty="0"/>
          </a:p>
        </p:txBody>
      </p:sp>
      <p:pic>
        <p:nvPicPr>
          <p:cNvPr id="9" name="Picture 8">
            <a:extLst>
              <a:ext uri="{FF2B5EF4-FFF2-40B4-BE49-F238E27FC236}">
                <a16:creationId xmlns:a16="http://schemas.microsoft.com/office/drawing/2014/main" id="{4304CF09-ABE1-48B1-8BE9-6FEFC1C0FA8B}"/>
              </a:ext>
            </a:extLst>
          </p:cNvPr>
          <p:cNvPicPr>
            <a:picLocks noChangeAspect="1"/>
          </p:cNvPicPr>
          <p:nvPr/>
        </p:nvPicPr>
        <p:blipFill>
          <a:blip r:embed="rId3"/>
          <a:stretch>
            <a:fillRect/>
          </a:stretch>
        </p:blipFill>
        <p:spPr>
          <a:xfrm>
            <a:off x="425767" y="1495425"/>
            <a:ext cx="6663887" cy="2576703"/>
          </a:xfrm>
          <a:prstGeom prst="rect">
            <a:avLst/>
          </a:prstGeom>
        </p:spPr>
      </p:pic>
    </p:spTree>
    <p:extLst>
      <p:ext uri="{BB962C8B-B14F-4D97-AF65-F5344CB8AC3E}">
        <p14:creationId xmlns:p14="http://schemas.microsoft.com/office/powerpoint/2010/main" val="2566917598"/>
      </p:ext>
    </p:extLst>
  </p:cSld>
  <p:clrMapOvr>
    <a:masterClrMapping/>
  </p:clrMapOvr>
  <mc:AlternateContent xmlns:mc="http://schemas.openxmlformats.org/markup-compatibility/2006" xmlns:p14="http://schemas.microsoft.com/office/powerpoint/2010/main">
    <mc:Choice Requires="p14">
      <p:transition spd="slow" p14:dur="2000" advTm="25342"/>
    </mc:Choice>
    <mc:Fallback xmlns="">
      <p:transition spd="slow" advTm="25342"/>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4BBA58-FBEC-40CE-BD10-DE4985FEFB71}"/>
              </a:ext>
            </a:extLst>
          </p:cNvPr>
          <p:cNvSpPr>
            <a:spLocks noGrp="1"/>
          </p:cNvSpPr>
          <p:nvPr>
            <p:ph type="title"/>
          </p:nvPr>
        </p:nvSpPr>
        <p:spPr/>
        <p:txBody>
          <a:bodyPr/>
          <a:lstStyle/>
          <a:p>
            <a:r>
              <a:rPr lang="en-AU" dirty="0"/>
              <a:t>Experiments</a:t>
            </a:r>
          </a:p>
        </p:txBody>
      </p:sp>
      <p:sp>
        <p:nvSpPr>
          <p:cNvPr id="4" name="Text Placeholder 3">
            <a:extLst>
              <a:ext uri="{FF2B5EF4-FFF2-40B4-BE49-F238E27FC236}">
                <a16:creationId xmlns:a16="http://schemas.microsoft.com/office/drawing/2014/main" id="{5F8DA65B-9CF4-4927-AD2B-F29E4518E6AD}"/>
              </a:ext>
            </a:extLst>
          </p:cNvPr>
          <p:cNvSpPr>
            <a:spLocks noGrp="1"/>
          </p:cNvSpPr>
          <p:nvPr>
            <p:ph type="body" sz="quarter" idx="10"/>
          </p:nvPr>
        </p:nvSpPr>
        <p:spPr/>
        <p:txBody>
          <a:bodyPr/>
          <a:lstStyle/>
          <a:p>
            <a:r>
              <a:rPr lang="en-AU" dirty="0"/>
              <a:t>Comparison with SOTA</a:t>
            </a:r>
          </a:p>
        </p:txBody>
      </p:sp>
      <p:sp>
        <p:nvSpPr>
          <p:cNvPr id="7" name="Footer Placeholder 3">
            <a:extLst>
              <a:ext uri="{FF2B5EF4-FFF2-40B4-BE49-F238E27FC236}">
                <a16:creationId xmlns:a16="http://schemas.microsoft.com/office/drawing/2014/main" id="{691CA3DC-B905-4706-A09B-A7E7045CAAA4}"/>
              </a:ext>
            </a:extLst>
          </p:cNvPr>
          <p:cNvSpPr>
            <a:spLocks noGrp="1"/>
          </p:cNvSpPr>
          <p:nvPr>
            <p:ph type="ftr" sz="quarter" idx="11"/>
          </p:nvPr>
        </p:nvSpPr>
        <p:spPr bwMode="auto">
          <a:xfrm>
            <a:off x="948516" y="6442615"/>
            <a:ext cx="7505527" cy="365125"/>
          </a:xfrm>
          <a:ln>
            <a:miter lim="800000"/>
            <a:headEnd/>
            <a:tailEnd/>
          </a:ln>
        </p:spPr>
        <p:txBody>
          <a:bodyPr wrap="square" numCol="1" anchorCtr="0" compatLnSpc="1">
            <a:prstTxWarp prst="textNoShape">
              <a:avLst/>
            </a:prstTxWarp>
          </a:bodyPr>
          <a:lstStyle/>
          <a:p>
            <a:pPr fontAlgn="base">
              <a:spcBef>
                <a:spcPct val="0"/>
              </a:spcBef>
              <a:spcAft>
                <a:spcPct val="0"/>
              </a:spcAft>
              <a:defRPr/>
            </a:pPr>
            <a:r>
              <a:rPr lang="en-AU" dirty="0"/>
              <a:t>Dual Contrastive Learning for Unsupervised Image-to-Image Translation| Junlin Han</a:t>
            </a:r>
            <a:endParaRPr lang="en-US" dirty="0"/>
          </a:p>
        </p:txBody>
      </p:sp>
      <p:sp>
        <p:nvSpPr>
          <p:cNvPr id="8" name="Slide Number Placeholder 5">
            <a:extLst>
              <a:ext uri="{FF2B5EF4-FFF2-40B4-BE49-F238E27FC236}">
                <a16:creationId xmlns:a16="http://schemas.microsoft.com/office/drawing/2014/main" id="{532D3061-9D74-425B-AE5C-28A52A1E13D5}"/>
              </a:ext>
            </a:extLst>
          </p:cNvPr>
          <p:cNvSpPr>
            <a:spLocks noGrp="1"/>
          </p:cNvSpPr>
          <p:nvPr>
            <p:ph type="sldNum" sz="quarter" idx="12"/>
          </p:nvPr>
        </p:nvSpPr>
        <p:spPr>
          <a:xfrm>
            <a:off x="558800" y="6442615"/>
            <a:ext cx="529680" cy="365125"/>
          </a:xfrm>
        </p:spPr>
        <p:txBody>
          <a:bodyPr/>
          <a:lstStyle/>
          <a:p>
            <a:fld id="{2ABE124A-B5C5-46E0-B944-45307B126769}" type="slidenum">
              <a:rPr lang="en-AU" smtClean="0"/>
              <a:pPr/>
              <a:t>11</a:t>
            </a:fld>
            <a:r>
              <a:rPr lang="en-AU"/>
              <a:t>  |</a:t>
            </a:r>
            <a:endParaRPr lang="en-AU" dirty="0"/>
          </a:p>
        </p:txBody>
      </p:sp>
      <p:pic>
        <p:nvPicPr>
          <p:cNvPr id="3" name="Picture 2">
            <a:extLst>
              <a:ext uri="{FF2B5EF4-FFF2-40B4-BE49-F238E27FC236}">
                <a16:creationId xmlns:a16="http://schemas.microsoft.com/office/drawing/2014/main" id="{3C52BC03-E32C-4CEA-9401-93E59C271C0B}"/>
              </a:ext>
            </a:extLst>
          </p:cNvPr>
          <p:cNvPicPr>
            <a:picLocks noChangeAspect="1"/>
          </p:cNvPicPr>
          <p:nvPr/>
        </p:nvPicPr>
        <p:blipFill>
          <a:blip r:embed="rId3"/>
          <a:stretch>
            <a:fillRect/>
          </a:stretch>
        </p:blipFill>
        <p:spPr>
          <a:xfrm>
            <a:off x="160020" y="1433022"/>
            <a:ext cx="8837676" cy="4672512"/>
          </a:xfrm>
          <a:prstGeom prst="rect">
            <a:avLst/>
          </a:prstGeom>
        </p:spPr>
      </p:pic>
    </p:spTree>
    <p:extLst>
      <p:ext uri="{BB962C8B-B14F-4D97-AF65-F5344CB8AC3E}">
        <p14:creationId xmlns:p14="http://schemas.microsoft.com/office/powerpoint/2010/main" val="3704437216"/>
      </p:ext>
    </p:extLst>
  </p:cSld>
  <p:clrMapOvr>
    <a:masterClrMapping/>
  </p:clrMapOvr>
  <mc:AlternateContent xmlns:mc="http://schemas.openxmlformats.org/markup-compatibility/2006" xmlns:p14="http://schemas.microsoft.com/office/powerpoint/2010/main">
    <mc:Choice Requires="p14">
      <p:transition spd="slow" p14:dur="2000" advTm="28616"/>
    </mc:Choice>
    <mc:Fallback xmlns="">
      <p:transition spd="slow" advTm="28616"/>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4BBA58-FBEC-40CE-BD10-DE4985FEFB71}"/>
              </a:ext>
            </a:extLst>
          </p:cNvPr>
          <p:cNvSpPr>
            <a:spLocks noGrp="1"/>
          </p:cNvSpPr>
          <p:nvPr>
            <p:ph type="title"/>
          </p:nvPr>
        </p:nvSpPr>
        <p:spPr/>
        <p:txBody>
          <a:bodyPr/>
          <a:lstStyle/>
          <a:p>
            <a:r>
              <a:rPr lang="en-AU" dirty="0"/>
              <a:t>Experiments</a:t>
            </a:r>
          </a:p>
        </p:txBody>
      </p:sp>
      <p:sp>
        <p:nvSpPr>
          <p:cNvPr id="4" name="Text Placeholder 3">
            <a:extLst>
              <a:ext uri="{FF2B5EF4-FFF2-40B4-BE49-F238E27FC236}">
                <a16:creationId xmlns:a16="http://schemas.microsoft.com/office/drawing/2014/main" id="{5F8DA65B-9CF4-4927-AD2B-F29E4518E6AD}"/>
              </a:ext>
            </a:extLst>
          </p:cNvPr>
          <p:cNvSpPr>
            <a:spLocks noGrp="1"/>
          </p:cNvSpPr>
          <p:nvPr>
            <p:ph type="body" sz="quarter" idx="10"/>
          </p:nvPr>
        </p:nvSpPr>
        <p:spPr/>
        <p:txBody>
          <a:bodyPr/>
          <a:lstStyle/>
          <a:p>
            <a:r>
              <a:rPr lang="en-AU" dirty="0"/>
              <a:t>Comparison with SOTA</a:t>
            </a:r>
          </a:p>
        </p:txBody>
      </p:sp>
      <p:sp>
        <p:nvSpPr>
          <p:cNvPr id="7" name="Footer Placeholder 3">
            <a:extLst>
              <a:ext uri="{FF2B5EF4-FFF2-40B4-BE49-F238E27FC236}">
                <a16:creationId xmlns:a16="http://schemas.microsoft.com/office/drawing/2014/main" id="{691CA3DC-B905-4706-A09B-A7E7045CAAA4}"/>
              </a:ext>
            </a:extLst>
          </p:cNvPr>
          <p:cNvSpPr>
            <a:spLocks noGrp="1"/>
          </p:cNvSpPr>
          <p:nvPr>
            <p:ph type="ftr" sz="quarter" idx="11"/>
          </p:nvPr>
        </p:nvSpPr>
        <p:spPr bwMode="auto">
          <a:xfrm>
            <a:off x="948516" y="6442615"/>
            <a:ext cx="7505527" cy="365125"/>
          </a:xfrm>
          <a:ln>
            <a:miter lim="800000"/>
            <a:headEnd/>
            <a:tailEnd/>
          </a:ln>
        </p:spPr>
        <p:txBody>
          <a:bodyPr wrap="square" numCol="1" anchorCtr="0" compatLnSpc="1">
            <a:prstTxWarp prst="textNoShape">
              <a:avLst/>
            </a:prstTxWarp>
          </a:bodyPr>
          <a:lstStyle/>
          <a:p>
            <a:pPr fontAlgn="base">
              <a:spcBef>
                <a:spcPct val="0"/>
              </a:spcBef>
              <a:spcAft>
                <a:spcPct val="0"/>
              </a:spcAft>
              <a:defRPr/>
            </a:pPr>
            <a:r>
              <a:rPr lang="en-AU" dirty="0"/>
              <a:t>Dual Contrastive Learning for Unsupervised Image-to-Image Translation| Junlin Han</a:t>
            </a:r>
            <a:endParaRPr lang="en-US" dirty="0"/>
          </a:p>
        </p:txBody>
      </p:sp>
      <p:sp>
        <p:nvSpPr>
          <p:cNvPr id="8" name="Slide Number Placeholder 5">
            <a:extLst>
              <a:ext uri="{FF2B5EF4-FFF2-40B4-BE49-F238E27FC236}">
                <a16:creationId xmlns:a16="http://schemas.microsoft.com/office/drawing/2014/main" id="{532D3061-9D74-425B-AE5C-28A52A1E13D5}"/>
              </a:ext>
            </a:extLst>
          </p:cNvPr>
          <p:cNvSpPr>
            <a:spLocks noGrp="1"/>
          </p:cNvSpPr>
          <p:nvPr>
            <p:ph type="sldNum" sz="quarter" idx="12"/>
          </p:nvPr>
        </p:nvSpPr>
        <p:spPr>
          <a:xfrm>
            <a:off x="558800" y="6442615"/>
            <a:ext cx="529680" cy="365125"/>
          </a:xfrm>
        </p:spPr>
        <p:txBody>
          <a:bodyPr/>
          <a:lstStyle/>
          <a:p>
            <a:fld id="{2ABE124A-B5C5-46E0-B944-45307B126769}" type="slidenum">
              <a:rPr lang="en-AU" smtClean="0"/>
              <a:pPr/>
              <a:t>12</a:t>
            </a:fld>
            <a:r>
              <a:rPr lang="en-AU"/>
              <a:t>  |</a:t>
            </a:r>
            <a:endParaRPr lang="en-AU" dirty="0"/>
          </a:p>
        </p:txBody>
      </p:sp>
      <p:pic>
        <p:nvPicPr>
          <p:cNvPr id="5" name="Picture 4">
            <a:extLst>
              <a:ext uri="{FF2B5EF4-FFF2-40B4-BE49-F238E27FC236}">
                <a16:creationId xmlns:a16="http://schemas.microsoft.com/office/drawing/2014/main" id="{784A90AA-650C-4CDF-9339-7B28E72E63C1}"/>
              </a:ext>
            </a:extLst>
          </p:cNvPr>
          <p:cNvPicPr>
            <a:picLocks noChangeAspect="1"/>
          </p:cNvPicPr>
          <p:nvPr/>
        </p:nvPicPr>
        <p:blipFill>
          <a:blip r:embed="rId4"/>
          <a:stretch>
            <a:fillRect/>
          </a:stretch>
        </p:blipFill>
        <p:spPr>
          <a:xfrm>
            <a:off x="558800" y="1595159"/>
            <a:ext cx="10325100" cy="1343025"/>
          </a:xfrm>
          <a:prstGeom prst="rect">
            <a:avLst/>
          </a:prstGeom>
        </p:spPr>
      </p:pic>
      <p:pic>
        <p:nvPicPr>
          <p:cNvPr id="6" name="Picture 5">
            <a:extLst>
              <a:ext uri="{FF2B5EF4-FFF2-40B4-BE49-F238E27FC236}">
                <a16:creationId xmlns:a16="http://schemas.microsoft.com/office/drawing/2014/main" id="{A8B100D9-03C0-44BD-8EAC-5F1ACBDC61B2}"/>
              </a:ext>
            </a:extLst>
          </p:cNvPr>
          <p:cNvPicPr>
            <a:picLocks noChangeAspect="1"/>
          </p:cNvPicPr>
          <p:nvPr/>
        </p:nvPicPr>
        <p:blipFill>
          <a:blip r:embed="rId5"/>
          <a:stretch>
            <a:fillRect/>
          </a:stretch>
        </p:blipFill>
        <p:spPr>
          <a:xfrm>
            <a:off x="397573" y="1433022"/>
            <a:ext cx="10611803" cy="4564787"/>
          </a:xfrm>
          <a:prstGeom prst="rect">
            <a:avLst/>
          </a:prstGeom>
        </p:spPr>
      </p:pic>
    </p:spTree>
    <p:custDataLst>
      <p:tags r:id="rId1"/>
    </p:custDataLst>
    <p:extLst>
      <p:ext uri="{BB962C8B-B14F-4D97-AF65-F5344CB8AC3E}">
        <p14:creationId xmlns:p14="http://schemas.microsoft.com/office/powerpoint/2010/main" val="1628019684"/>
      </p:ext>
    </p:extLst>
  </p:cSld>
  <p:clrMapOvr>
    <a:masterClrMapping/>
  </p:clrMapOvr>
  <mc:AlternateContent xmlns:mc="http://schemas.openxmlformats.org/markup-compatibility/2006" xmlns:p14="http://schemas.microsoft.com/office/powerpoint/2010/main">
    <mc:Choice Requires="p14">
      <p:transition spd="slow" p14:dur="2000" advTm="36775"/>
    </mc:Choice>
    <mc:Fallback xmlns="">
      <p:transition spd="slow" advTm="3677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4BBA58-FBEC-40CE-BD10-DE4985FEFB71}"/>
              </a:ext>
            </a:extLst>
          </p:cNvPr>
          <p:cNvSpPr>
            <a:spLocks noGrp="1"/>
          </p:cNvSpPr>
          <p:nvPr>
            <p:ph type="title"/>
          </p:nvPr>
        </p:nvSpPr>
        <p:spPr/>
        <p:txBody>
          <a:bodyPr/>
          <a:lstStyle/>
          <a:p>
            <a:r>
              <a:rPr lang="en-AU" dirty="0"/>
              <a:t>Experiments</a:t>
            </a:r>
          </a:p>
        </p:txBody>
      </p:sp>
      <p:sp>
        <p:nvSpPr>
          <p:cNvPr id="4" name="Text Placeholder 3">
            <a:extLst>
              <a:ext uri="{FF2B5EF4-FFF2-40B4-BE49-F238E27FC236}">
                <a16:creationId xmlns:a16="http://schemas.microsoft.com/office/drawing/2014/main" id="{5F8DA65B-9CF4-4927-AD2B-F29E4518E6AD}"/>
              </a:ext>
            </a:extLst>
          </p:cNvPr>
          <p:cNvSpPr>
            <a:spLocks noGrp="1"/>
          </p:cNvSpPr>
          <p:nvPr>
            <p:ph type="body" sz="quarter" idx="10"/>
          </p:nvPr>
        </p:nvSpPr>
        <p:spPr/>
        <p:txBody>
          <a:bodyPr/>
          <a:lstStyle/>
          <a:p>
            <a:r>
              <a:rPr lang="en-AU" dirty="0"/>
              <a:t>Geometry Changes</a:t>
            </a:r>
          </a:p>
        </p:txBody>
      </p:sp>
      <p:sp>
        <p:nvSpPr>
          <p:cNvPr id="7" name="Footer Placeholder 3">
            <a:extLst>
              <a:ext uri="{FF2B5EF4-FFF2-40B4-BE49-F238E27FC236}">
                <a16:creationId xmlns:a16="http://schemas.microsoft.com/office/drawing/2014/main" id="{691CA3DC-B905-4706-A09B-A7E7045CAAA4}"/>
              </a:ext>
            </a:extLst>
          </p:cNvPr>
          <p:cNvSpPr>
            <a:spLocks noGrp="1"/>
          </p:cNvSpPr>
          <p:nvPr>
            <p:ph type="ftr" sz="quarter" idx="11"/>
          </p:nvPr>
        </p:nvSpPr>
        <p:spPr bwMode="auto">
          <a:xfrm>
            <a:off x="948516" y="6442615"/>
            <a:ext cx="7505527" cy="365125"/>
          </a:xfrm>
          <a:ln>
            <a:miter lim="800000"/>
            <a:headEnd/>
            <a:tailEnd/>
          </a:ln>
        </p:spPr>
        <p:txBody>
          <a:bodyPr wrap="square" numCol="1" anchorCtr="0" compatLnSpc="1">
            <a:prstTxWarp prst="textNoShape">
              <a:avLst/>
            </a:prstTxWarp>
          </a:bodyPr>
          <a:lstStyle/>
          <a:p>
            <a:pPr fontAlgn="base">
              <a:spcBef>
                <a:spcPct val="0"/>
              </a:spcBef>
              <a:spcAft>
                <a:spcPct val="0"/>
              </a:spcAft>
              <a:defRPr/>
            </a:pPr>
            <a:r>
              <a:rPr lang="en-AU" dirty="0"/>
              <a:t>Dual Contrastive Learning for Unsupervised Image-to-Image Translation| Junlin Han</a:t>
            </a:r>
            <a:endParaRPr lang="en-US" dirty="0"/>
          </a:p>
        </p:txBody>
      </p:sp>
      <p:sp>
        <p:nvSpPr>
          <p:cNvPr id="8" name="Slide Number Placeholder 5">
            <a:extLst>
              <a:ext uri="{FF2B5EF4-FFF2-40B4-BE49-F238E27FC236}">
                <a16:creationId xmlns:a16="http://schemas.microsoft.com/office/drawing/2014/main" id="{532D3061-9D74-425B-AE5C-28A52A1E13D5}"/>
              </a:ext>
            </a:extLst>
          </p:cNvPr>
          <p:cNvSpPr>
            <a:spLocks noGrp="1"/>
          </p:cNvSpPr>
          <p:nvPr>
            <p:ph type="sldNum" sz="quarter" idx="12"/>
          </p:nvPr>
        </p:nvSpPr>
        <p:spPr>
          <a:xfrm>
            <a:off x="558800" y="6442615"/>
            <a:ext cx="529680" cy="365125"/>
          </a:xfrm>
        </p:spPr>
        <p:txBody>
          <a:bodyPr/>
          <a:lstStyle/>
          <a:p>
            <a:fld id="{2ABE124A-B5C5-46E0-B944-45307B126769}" type="slidenum">
              <a:rPr lang="en-AU" smtClean="0"/>
              <a:pPr/>
              <a:t>13</a:t>
            </a:fld>
            <a:r>
              <a:rPr lang="en-AU"/>
              <a:t>  |</a:t>
            </a:r>
            <a:endParaRPr lang="en-AU" dirty="0"/>
          </a:p>
        </p:txBody>
      </p:sp>
      <p:pic>
        <p:nvPicPr>
          <p:cNvPr id="10" name="Picture 9">
            <a:extLst>
              <a:ext uri="{FF2B5EF4-FFF2-40B4-BE49-F238E27FC236}">
                <a16:creationId xmlns:a16="http://schemas.microsoft.com/office/drawing/2014/main" id="{0089D267-C649-4640-9717-A7C82211D95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6750" y="1728297"/>
            <a:ext cx="2438400" cy="2438400"/>
          </a:xfrm>
          <a:prstGeom prst="rect">
            <a:avLst/>
          </a:prstGeom>
        </p:spPr>
      </p:pic>
      <p:pic>
        <p:nvPicPr>
          <p:cNvPr id="12" name="Picture 11" descr="A white cat with green eyes&#10;&#10;Description automatically generated">
            <a:extLst>
              <a:ext uri="{FF2B5EF4-FFF2-40B4-BE49-F238E27FC236}">
                <a16:creationId xmlns:a16="http://schemas.microsoft.com/office/drawing/2014/main" id="{D156C22B-8E87-4708-A6C5-93763AD1A33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6750" y="1728297"/>
            <a:ext cx="2438400" cy="2438400"/>
          </a:xfrm>
          <a:prstGeom prst="rect">
            <a:avLst/>
          </a:prstGeom>
        </p:spPr>
      </p:pic>
      <p:pic>
        <p:nvPicPr>
          <p:cNvPr id="16" name="Picture 15">
            <a:extLst>
              <a:ext uri="{FF2B5EF4-FFF2-40B4-BE49-F238E27FC236}">
                <a16:creationId xmlns:a16="http://schemas.microsoft.com/office/drawing/2014/main" id="{3BACAE1F-C73D-4F4E-B8F6-0BE60803221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82079" y="1728297"/>
            <a:ext cx="2438400" cy="2438400"/>
          </a:xfrm>
          <a:prstGeom prst="rect">
            <a:avLst/>
          </a:prstGeom>
        </p:spPr>
      </p:pic>
      <p:pic>
        <p:nvPicPr>
          <p:cNvPr id="14" name="Picture 13">
            <a:extLst>
              <a:ext uri="{FF2B5EF4-FFF2-40B4-BE49-F238E27FC236}">
                <a16:creationId xmlns:a16="http://schemas.microsoft.com/office/drawing/2014/main" id="{56529B2C-4640-415B-A377-8D84915A895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478008" y="1728297"/>
            <a:ext cx="2438400" cy="2438400"/>
          </a:xfrm>
          <a:prstGeom prst="rect">
            <a:avLst/>
          </a:prstGeom>
        </p:spPr>
      </p:pic>
      <p:pic>
        <p:nvPicPr>
          <p:cNvPr id="18" name="Picture 17">
            <a:extLst>
              <a:ext uri="{FF2B5EF4-FFF2-40B4-BE49-F238E27FC236}">
                <a16:creationId xmlns:a16="http://schemas.microsoft.com/office/drawing/2014/main" id="{38317495-F6EF-47A3-9F9D-94E019F7BC4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619875" y="1728297"/>
            <a:ext cx="2438400" cy="2438400"/>
          </a:xfrm>
          <a:prstGeom prst="rect">
            <a:avLst/>
          </a:prstGeom>
        </p:spPr>
      </p:pic>
      <p:pic>
        <p:nvPicPr>
          <p:cNvPr id="20" name="Picture 19">
            <a:extLst>
              <a:ext uri="{FF2B5EF4-FFF2-40B4-BE49-F238E27FC236}">
                <a16:creationId xmlns:a16="http://schemas.microsoft.com/office/drawing/2014/main" id="{07F9FB22-0740-474F-B385-C74F0EAD068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619875" y="1728297"/>
            <a:ext cx="2438400" cy="2438400"/>
          </a:xfrm>
          <a:prstGeom prst="rect">
            <a:avLst/>
          </a:prstGeom>
        </p:spPr>
      </p:pic>
      <p:pic>
        <p:nvPicPr>
          <p:cNvPr id="22" name="Picture 21" descr="A close up of a cat&#10;&#10;Description automatically generated">
            <a:extLst>
              <a:ext uri="{FF2B5EF4-FFF2-40B4-BE49-F238E27FC236}">
                <a16:creationId xmlns:a16="http://schemas.microsoft.com/office/drawing/2014/main" id="{B572B172-4559-4D3D-9856-CFC325C231B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477375" y="1728297"/>
            <a:ext cx="2438400" cy="2438400"/>
          </a:xfrm>
          <a:prstGeom prst="rect">
            <a:avLst/>
          </a:prstGeom>
        </p:spPr>
      </p:pic>
      <p:pic>
        <p:nvPicPr>
          <p:cNvPr id="24" name="Picture 23">
            <a:extLst>
              <a:ext uri="{FF2B5EF4-FFF2-40B4-BE49-F238E27FC236}">
                <a16:creationId xmlns:a16="http://schemas.microsoft.com/office/drawing/2014/main" id="{E73A6781-7888-4979-898C-0D1D0B3D138E}"/>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467850" y="1728297"/>
            <a:ext cx="2438400" cy="2438400"/>
          </a:xfrm>
          <a:prstGeom prst="rect">
            <a:avLst/>
          </a:prstGeom>
        </p:spPr>
      </p:pic>
      <p:sp>
        <p:nvSpPr>
          <p:cNvPr id="25" name="TextBox 24">
            <a:extLst>
              <a:ext uri="{FF2B5EF4-FFF2-40B4-BE49-F238E27FC236}">
                <a16:creationId xmlns:a16="http://schemas.microsoft.com/office/drawing/2014/main" id="{BE356D98-FE10-4D94-BFBC-2120A3287B05}"/>
              </a:ext>
            </a:extLst>
          </p:cNvPr>
          <p:cNvSpPr txBox="1"/>
          <p:nvPr/>
        </p:nvSpPr>
        <p:spPr>
          <a:xfrm>
            <a:off x="2714624" y="4557222"/>
            <a:ext cx="7505527" cy="369332"/>
          </a:xfrm>
          <a:prstGeom prst="rect">
            <a:avLst/>
          </a:prstGeom>
          <a:noFill/>
        </p:spPr>
        <p:txBody>
          <a:bodyPr wrap="square" rtlCol="0">
            <a:spAutoFit/>
          </a:bodyPr>
          <a:lstStyle/>
          <a:p>
            <a:r>
              <a:rPr lang="en-AU" dirty="0"/>
              <a:t>Cat -&gt; Dog                                                                                               Dog -&gt; Cat                  </a:t>
            </a:r>
          </a:p>
        </p:txBody>
      </p:sp>
    </p:spTree>
    <p:custDataLst>
      <p:tags r:id="rId1"/>
    </p:custDataLst>
    <p:extLst>
      <p:ext uri="{BB962C8B-B14F-4D97-AF65-F5344CB8AC3E}">
        <p14:creationId xmlns:p14="http://schemas.microsoft.com/office/powerpoint/2010/main" val="1577840925"/>
      </p:ext>
    </p:extLst>
  </p:cSld>
  <p:clrMapOvr>
    <a:masterClrMapping/>
  </p:clrMapOvr>
  <mc:AlternateContent xmlns:mc="http://schemas.openxmlformats.org/markup-compatibility/2006" xmlns:p14="http://schemas.microsoft.com/office/powerpoint/2010/main">
    <mc:Choice Requires="p14">
      <p:transition spd="slow" p14:dur="2000" advTm="18728"/>
    </mc:Choice>
    <mc:Fallback xmlns="">
      <p:transition spd="slow" advTm="1872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9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1900"/>
                                        <p:tgtEl>
                                          <p:spTgt spid="14"/>
                                        </p:tgtEl>
                                      </p:cBhvr>
                                    </p:animEffect>
                                  </p:childTnLst>
                                </p:cTn>
                              </p:par>
                              <p:par>
                                <p:cTn id="11" presetID="10" presetClass="entr" presetSubtype="0"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1900"/>
                                        <p:tgtEl>
                                          <p:spTgt spid="20"/>
                                        </p:tgtEl>
                                      </p:cBhvr>
                                    </p:animEffect>
                                  </p:childTnLst>
                                </p:cTn>
                              </p:par>
                              <p:par>
                                <p:cTn id="14" presetID="10" presetClass="entr" presetSubtype="0" fill="hold" nodeType="withEffect">
                                  <p:stCondLst>
                                    <p:cond delay="0"/>
                                  </p:stCondLst>
                                  <p:childTnLst>
                                    <p:set>
                                      <p:cBhvr>
                                        <p:cTn id="15" dur="1" fill="hold">
                                          <p:stCondLst>
                                            <p:cond delay="0"/>
                                          </p:stCondLst>
                                        </p:cTn>
                                        <p:tgtEl>
                                          <p:spTgt spid="24"/>
                                        </p:tgtEl>
                                        <p:attrNameLst>
                                          <p:attrName>style.visibility</p:attrName>
                                        </p:attrNameLst>
                                      </p:cBhvr>
                                      <p:to>
                                        <p:strVal val="visible"/>
                                      </p:to>
                                    </p:set>
                                    <p:animEffect transition="in" filter="fade">
                                      <p:cBhvr>
                                        <p:cTn id="16" dur="19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4BBA58-FBEC-40CE-BD10-DE4985FEFB71}"/>
              </a:ext>
            </a:extLst>
          </p:cNvPr>
          <p:cNvSpPr>
            <a:spLocks noGrp="1"/>
          </p:cNvSpPr>
          <p:nvPr>
            <p:ph type="title"/>
          </p:nvPr>
        </p:nvSpPr>
        <p:spPr/>
        <p:txBody>
          <a:bodyPr/>
          <a:lstStyle/>
          <a:p>
            <a:r>
              <a:rPr lang="en-AU" dirty="0"/>
              <a:t>Experiments</a:t>
            </a:r>
          </a:p>
        </p:txBody>
      </p:sp>
      <p:sp>
        <p:nvSpPr>
          <p:cNvPr id="4" name="Text Placeholder 3">
            <a:extLst>
              <a:ext uri="{FF2B5EF4-FFF2-40B4-BE49-F238E27FC236}">
                <a16:creationId xmlns:a16="http://schemas.microsoft.com/office/drawing/2014/main" id="{5F8DA65B-9CF4-4927-AD2B-F29E4518E6AD}"/>
              </a:ext>
            </a:extLst>
          </p:cNvPr>
          <p:cNvSpPr>
            <a:spLocks noGrp="1"/>
          </p:cNvSpPr>
          <p:nvPr>
            <p:ph type="body" sz="quarter" idx="10"/>
          </p:nvPr>
        </p:nvSpPr>
        <p:spPr/>
        <p:txBody>
          <a:bodyPr/>
          <a:lstStyle/>
          <a:p>
            <a:r>
              <a:rPr lang="en-AU" dirty="0"/>
              <a:t>Comparison with SOTA</a:t>
            </a:r>
          </a:p>
        </p:txBody>
      </p:sp>
      <p:sp>
        <p:nvSpPr>
          <p:cNvPr id="7" name="Footer Placeholder 3">
            <a:extLst>
              <a:ext uri="{FF2B5EF4-FFF2-40B4-BE49-F238E27FC236}">
                <a16:creationId xmlns:a16="http://schemas.microsoft.com/office/drawing/2014/main" id="{691CA3DC-B905-4706-A09B-A7E7045CAAA4}"/>
              </a:ext>
            </a:extLst>
          </p:cNvPr>
          <p:cNvSpPr>
            <a:spLocks noGrp="1"/>
          </p:cNvSpPr>
          <p:nvPr>
            <p:ph type="ftr" sz="quarter" idx="11"/>
          </p:nvPr>
        </p:nvSpPr>
        <p:spPr bwMode="auto">
          <a:xfrm>
            <a:off x="948516" y="6442615"/>
            <a:ext cx="7505527" cy="365125"/>
          </a:xfrm>
          <a:ln>
            <a:miter lim="800000"/>
            <a:headEnd/>
            <a:tailEnd/>
          </a:ln>
        </p:spPr>
        <p:txBody>
          <a:bodyPr wrap="square" numCol="1" anchorCtr="0" compatLnSpc="1">
            <a:prstTxWarp prst="textNoShape">
              <a:avLst/>
            </a:prstTxWarp>
          </a:bodyPr>
          <a:lstStyle/>
          <a:p>
            <a:pPr fontAlgn="base">
              <a:spcBef>
                <a:spcPct val="0"/>
              </a:spcBef>
              <a:spcAft>
                <a:spcPct val="0"/>
              </a:spcAft>
              <a:defRPr/>
            </a:pPr>
            <a:r>
              <a:rPr lang="en-AU" dirty="0"/>
              <a:t>Dual Contrastive Learning for Unsupervised Image-to-Image Translation| Junlin Han</a:t>
            </a:r>
            <a:endParaRPr lang="en-US" dirty="0"/>
          </a:p>
        </p:txBody>
      </p:sp>
      <p:sp>
        <p:nvSpPr>
          <p:cNvPr id="8" name="Slide Number Placeholder 5">
            <a:extLst>
              <a:ext uri="{FF2B5EF4-FFF2-40B4-BE49-F238E27FC236}">
                <a16:creationId xmlns:a16="http://schemas.microsoft.com/office/drawing/2014/main" id="{532D3061-9D74-425B-AE5C-28A52A1E13D5}"/>
              </a:ext>
            </a:extLst>
          </p:cNvPr>
          <p:cNvSpPr>
            <a:spLocks noGrp="1"/>
          </p:cNvSpPr>
          <p:nvPr>
            <p:ph type="sldNum" sz="quarter" idx="12"/>
          </p:nvPr>
        </p:nvSpPr>
        <p:spPr>
          <a:xfrm>
            <a:off x="558800" y="6442615"/>
            <a:ext cx="529680" cy="365125"/>
          </a:xfrm>
        </p:spPr>
        <p:txBody>
          <a:bodyPr/>
          <a:lstStyle/>
          <a:p>
            <a:fld id="{2ABE124A-B5C5-46E0-B944-45307B126769}" type="slidenum">
              <a:rPr lang="en-AU" smtClean="0"/>
              <a:pPr/>
              <a:t>14</a:t>
            </a:fld>
            <a:r>
              <a:rPr lang="en-AU"/>
              <a:t>  |</a:t>
            </a:r>
            <a:endParaRPr lang="en-AU" dirty="0"/>
          </a:p>
        </p:txBody>
      </p:sp>
      <p:pic>
        <p:nvPicPr>
          <p:cNvPr id="3" name="Picture 2">
            <a:extLst>
              <a:ext uri="{FF2B5EF4-FFF2-40B4-BE49-F238E27FC236}">
                <a16:creationId xmlns:a16="http://schemas.microsoft.com/office/drawing/2014/main" id="{82F44E67-1115-4B9D-9581-863AA182B041}"/>
              </a:ext>
            </a:extLst>
          </p:cNvPr>
          <p:cNvPicPr>
            <a:picLocks noChangeAspect="1"/>
          </p:cNvPicPr>
          <p:nvPr/>
        </p:nvPicPr>
        <p:blipFill>
          <a:blip r:embed="rId3"/>
          <a:stretch>
            <a:fillRect/>
          </a:stretch>
        </p:blipFill>
        <p:spPr>
          <a:xfrm>
            <a:off x="558800" y="1647825"/>
            <a:ext cx="5260398" cy="2314575"/>
          </a:xfrm>
          <a:prstGeom prst="rect">
            <a:avLst/>
          </a:prstGeom>
        </p:spPr>
      </p:pic>
    </p:spTree>
    <p:extLst>
      <p:ext uri="{BB962C8B-B14F-4D97-AF65-F5344CB8AC3E}">
        <p14:creationId xmlns:p14="http://schemas.microsoft.com/office/powerpoint/2010/main" val="3887046025"/>
      </p:ext>
    </p:extLst>
  </p:cSld>
  <p:clrMapOvr>
    <a:masterClrMapping/>
  </p:clrMapOvr>
  <mc:AlternateContent xmlns:mc="http://schemas.openxmlformats.org/markup-compatibility/2006" xmlns:p14="http://schemas.microsoft.com/office/powerpoint/2010/main">
    <mc:Choice Requires="p14">
      <p:transition spd="slow" p14:dur="2000" advTm="35536"/>
    </mc:Choice>
    <mc:Fallback xmlns="">
      <p:transition spd="slow" advTm="35536"/>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4BBA58-FBEC-40CE-BD10-DE4985FEFB71}"/>
              </a:ext>
            </a:extLst>
          </p:cNvPr>
          <p:cNvSpPr>
            <a:spLocks noGrp="1"/>
          </p:cNvSpPr>
          <p:nvPr>
            <p:ph type="title"/>
          </p:nvPr>
        </p:nvSpPr>
        <p:spPr/>
        <p:txBody>
          <a:bodyPr/>
          <a:lstStyle/>
          <a:p>
            <a:r>
              <a:rPr lang="en-AU" dirty="0"/>
              <a:t>Experiments</a:t>
            </a:r>
          </a:p>
        </p:txBody>
      </p:sp>
      <p:sp>
        <p:nvSpPr>
          <p:cNvPr id="4" name="Text Placeholder 3">
            <a:extLst>
              <a:ext uri="{FF2B5EF4-FFF2-40B4-BE49-F238E27FC236}">
                <a16:creationId xmlns:a16="http://schemas.microsoft.com/office/drawing/2014/main" id="{5F8DA65B-9CF4-4927-AD2B-F29E4518E6AD}"/>
              </a:ext>
            </a:extLst>
          </p:cNvPr>
          <p:cNvSpPr>
            <a:spLocks noGrp="1"/>
          </p:cNvSpPr>
          <p:nvPr>
            <p:ph type="body" sz="quarter" idx="10"/>
          </p:nvPr>
        </p:nvSpPr>
        <p:spPr/>
        <p:txBody>
          <a:bodyPr/>
          <a:lstStyle/>
          <a:p>
            <a:r>
              <a:rPr lang="en-AU" dirty="0"/>
              <a:t>Ablations</a:t>
            </a:r>
          </a:p>
        </p:txBody>
      </p:sp>
      <p:sp>
        <p:nvSpPr>
          <p:cNvPr id="7" name="Footer Placeholder 3">
            <a:extLst>
              <a:ext uri="{FF2B5EF4-FFF2-40B4-BE49-F238E27FC236}">
                <a16:creationId xmlns:a16="http://schemas.microsoft.com/office/drawing/2014/main" id="{691CA3DC-B905-4706-A09B-A7E7045CAAA4}"/>
              </a:ext>
            </a:extLst>
          </p:cNvPr>
          <p:cNvSpPr>
            <a:spLocks noGrp="1"/>
          </p:cNvSpPr>
          <p:nvPr>
            <p:ph type="ftr" sz="quarter" idx="11"/>
          </p:nvPr>
        </p:nvSpPr>
        <p:spPr bwMode="auto">
          <a:xfrm>
            <a:off x="948516" y="6442615"/>
            <a:ext cx="7505527" cy="365125"/>
          </a:xfrm>
          <a:ln>
            <a:miter lim="800000"/>
            <a:headEnd/>
            <a:tailEnd/>
          </a:ln>
        </p:spPr>
        <p:txBody>
          <a:bodyPr wrap="square" numCol="1" anchorCtr="0" compatLnSpc="1">
            <a:prstTxWarp prst="textNoShape">
              <a:avLst/>
            </a:prstTxWarp>
          </a:bodyPr>
          <a:lstStyle/>
          <a:p>
            <a:pPr fontAlgn="base">
              <a:spcBef>
                <a:spcPct val="0"/>
              </a:spcBef>
              <a:spcAft>
                <a:spcPct val="0"/>
              </a:spcAft>
              <a:defRPr/>
            </a:pPr>
            <a:r>
              <a:rPr lang="en-AU" dirty="0"/>
              <a:t>Dual Contrastive Learning for Unsupervised Image-to-Image Translation| Junlin Han</a:t>
            </a:r>
            <a:endParaRPr lang="en-US" dirty="0"/>
          </a:p>
        </p:txBody>
      </p:sp>
      <p:sp>
        <p:nvSpPr>
          <p:cNvPr id="8" name="Slide Number Placeholder 5">
            <a:extLst>
              <a:ext uri="{FF2B5EF4-FFF2-40B4-BE49-F238E27FC236}">
                <a16:creationId xmlns:a16="http://schemas.microsoft.com/office/drawing/2014/main" id="{532D3061-9D74-425B-AE5C-28A52A1E13D5}"/>
              </a:ext>
            </a:extLst>
          </p:cNvPr>
          <p:cNvSpPr>
            <a:spLocks noGrp="1"/>
          </p:cNvSpPr>
          <p:nvPr>
            <p:ph type="sldNum" sz="quarter" idx="12"/>
          </p:nvPr>
        </p:nvSpPr>
        <p:spPr>
          <a:xfrm>
            <a:off x="558800" y="6442615"/>
            <a:ext cx="529680" cy="365125"/>
          </a:xfrm>
        </p:spPr>
        <p:txBody>
          <a:bodyPr/>
          <a:lstStyle/>
          <a:p>
            <a:fld id="{2ABE124A-B5C5-46E0-B944-45307B126769}" type="slidenum">
              <a:rPr lang="en-AU" smtClean="0"/>
              <a:pPr/>
              <a:t>15</a:t>
            </a:fld>
            <a:r>
              <a:rPr lang="en-AU"/>
              <a:t>  |</a:t>
            </a:r>
            <a:endParaRPr lang="en-AU" dirty="0"/>
          </a:p>
        </p:txBody>
      </p:sp>
      <p:pic>
        <p:nvPicPr>
          <p:cNvPr id="5" name="Picture 4">
            <a:extLst>
              <a:ext uri="{FF2B5EF4-FFF2-40B4-BE49-F238E27FC236}">
                <a16:creationId xmlns:a16="http://schemas.microsoft.com/office/drawing/2014/main" id="{A4A53CB9-791D-418D-8E72-E1FE3FD9883B}"/>
              </a:ext>
            </a:extLst>
          </p:cNvPr>
          <p:cNvPicPr>
            <a:picLocks noChangeAspect="1"/>
          </p:cNvPicPr>
          <p:nvPr/>
        </p:nvPicPr>
        <p:blipFill>
          <a:blip r:embed="rId4"/>
          <a:stretch>
            <a:fillRect/>
          </a:stretch>
        </p:blipFill>
        <p:spPr>
          <a:xfrm>
            <a:off x="392239" y="3640628"/>
            <a:ext cx="4848225" cy="2228850"/>
          </a:xfrm>
          <a:prstGeom prst="rect">
            <a:avLst/>
          </a:prstGeom>
        </p:spPr>
      </p:pic>
      <p:sp>
        <p:nvSpPr>
          <p:cNvPr id="6" name="TextBox 5">
            <a:extLst>
              <a:ext uri="{FF2B5EF4-FFF2-40B4-BE49-F238E27FC236}">
                <a16:creationId xmlns:a16="http://schemas.microsoft.com/office/drawing/2014/main" id="{D7293405-12B1-4B06-BA6A-7C2CE2187E7C}"/>
              </a:ext>
            </a:extLst>
          </p:cNvPr>
          <p:cNvSpPr txBox="1"/>
          <p:nvPr/>
        </p:nvSpPr>
        <p:spPr>
          <a:xfrm>
            <a:off x="392239" y="1678037"/>
            <a:ext cx="6939280" cy="1477328"/>
          </a:xfrm>
          <a:prstGeom prst="rect">
            <a:avLst/>
          </a:prstGeom>
          <a:noFill/>
        </p:spPr>
        <p:txBody>
          <a:bodyPr wrap="square" rtlCol="0">
            <a:spAutoFit/>
          </a:bodyPr>
          <a:lstStyle/>
          <a:p>
            <a:r>
              <a:rPr lang="en-AU" dirty="0"/>
              <a:t>I  : Adding RGB pixels back ( 4 layers -&gt; 5 layers).</a:t>
            </a:r>
          </a:p>
          <a:p>
            <a:r>
              <a:rPr lang="en-AU" dirty="0"/>
              <a:t>II : Using external negatives.</a:t>
            </a:r>
          </a:p>
          <a:p>
            <a:r>
              <a:rPr lang="en-AU" dirty="0"/>
              <a:t>III: Using the same encoder/projection head for different domains.</a:t>
            </a:r>
          </a:p>
          <a:p>
            <a:r>
              <a:rPr lang="en-AU" dirty="0"/>
              <a:t>IV: Adding Cycle-Consistency loss.</a:t>
            </a:r>
          </a:p>
          <a:p>
            <a:r>
              <a:rPr lang="en-AU" dirty="0"/>
              <a:t>V : Removing the dual setting, but train one more encoder from scratch.</a:t>
            </a:r>
          </a:p>
        </p:txBody>
      </p:sp>
    </p:spTree>
    <p:custDataLst>
      <p:tags r:id="rId1"/>
    </p:custDataLst>
    <p:extLst>
      <p:ext uri="{BB962C8B-B14F-4D97-AF65-F5344CB8AC3E}">
        <p14:creationId xmlns:p14="http://schemas.microsoft.com/office/powerpoint/2010/main" val="293290507"/>
      </p:ext>
    </p:extLst>
  </p:cSld>
  <p:clrMapOvr>
    <a:masterClrMapping/>
  </p:clrMapOvr>
  <mc:AlternateContent xmlns:mc="http://schemas.openxmlformats.org/markup-compatibility/2006" xmlns:p14="http://schemas.microsoft.com/office/powerpoint/2010/main">
    <mc:Choice Requires="p14">
      <p:transition spd="slow" p14:dur="2000" advTm="36695"/>
    </mc:Choice>
    <mc:Fallback xmlns="">
      <p:transition spd="slow" advTm="3669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4BBA58-FBEC-40CE-BD10-DE4985FEFB71}"/>
              </a:ext>
            </a:extLst>
          </p:cNvPr>
          <p:cNvSpPr>
            <a:spLocks noGrp="1"/>
          </p:cNvSpPr>
          <p:nvPr>
            <p:ph type="title"/>
          </p:nvPr>
        </p:nvSpPr>
        <p:spPr/>
        <p:txBody>
          <a:bodyPr/>
          <a:lstStyle/>
          <a:p>
            <a:r>
              <a:rPr lang="en-AU" dirty="0"/>
              <a:t>Experiments</a:t>
            </a:r>
          </a:p>
        </p:txBody>
      </p:sp>
      <p:sp>
        <p:nvSpPr>
          <p:cNvPr id="4" name="Text Placeholder 3">
            <a:extLst>
              <a:ext uri="{FF2B5EF4-FFF2-40B4-BE49-F238E27FC236}">
                <a16:creationId xmlns:a16="http://schemas.microsoft.com/office/drawing/2014/main" id="{5F8DA65B-9CF4-4927-AD2B-F29E4518E6AD}"/>
              </a:ext>
            </a:extLst>
          </p:cNvPr>
          <p:cNvSpPr>
            <a:spLocks noGrp="1"/>
          </p:cNvSpPr>
          <p:nvPr>
            <p:ph type="body" sz="quarter" idx="10"/>
          </p:nvPr>
        </p:nvSpPr>
        <p:spPr/>
        <p:txBody>
          <a:bodyPr/>
          <a:lstStyle/>
          <a:p>
            <a:r>
              <a:rPr lang="en-AU" dirty="0"/>
              <a:t>Ablations</a:t>
            </a:r>
          </a:p>
        </p:txBody>
      </p:sp>
      <p:sp>
        <p:nvSpPr>
          <p:cNvPr id="7" name="Footer Placeholder 3">
            <a:extLst>
              <a:ext uri="{FF2B5EF4-FFF2-40B4-BE49-F238E27FC236}">
                <a16:creationId xmlns:a16="http://schemas.microsoft.com/office/drawing/2014/main" id="{691CA3DC-B905-4706-A09B-A7E7045CAAA4}"/>
              </a:ext>
            </a:extLst>
          </p:cNvPr>
          <p:cNvSpPr>
            <a:spLocks noGrp="1"/>
          </p:cNvSpPr>
          <p:nvPr>
            <p:ph type="ftr" sz="quarter" idx="11"/>
          </p:nvPr>
        </p:nvSpPr>
        <p:spPr bwMode="auto">
          <a:xfrm>
            <a:off x="948516" y="6442615"/>
            <a:ext cx="7505527" cy="365125"/>
          </a:xfrm>
          <a:ln>
            <a:miter lim="800000"/>
            <a:headEnd/>
            <a:tailEnd/>
          </a:ln>
        </p:spPr>
        <p:txBody>
          <a:bodyPr wrap="square" numCol="1" anchorCtr="0" compatLnSpc="1">
            <a:prstTxWarp prst="textNoShape">
              <a:avLst/>
            </a:prstTxWarp>
          </a:bodyPr>
          <a:lstStyle/>
          <a:p>
            <a:pPr fontAlgn="base">
              <a:spcBef>
                <a:spcPct val="0"/>
              </a:spcBef>
              <a:spcAft>
                <a:spcPct val="0"/>
              </a:spcAft>
              <a:defRPr/>
            </a:pPr>
            <a:r>
              <a:rPr lang="en-AU" dirty="0"/>
              <a:t>Dual Contrastive Learning for Unsupervised Image-to-Image Translation| Junlin Han</a:t>
            </a:r>
            <a:endParaRPr lang="en-US" dirty="0"/>
          </a:p>
        </p:txBody>
      </p:sp>
      <p:sp>
        <p:nvSpPr>
          <p:cNvPr id="8" name="Slide Number Placeholder 5">
            <a:extLst>
              <a:ext uri="{FF2B5EF4-FFF2-40B4-BE49-F238E27FC236}">
                <a16:creationId xmlns:a16="http://schemas.microsoft.com/office/drawing/2014/main" id="{532D3061-9D74-425B-AE5C-28A52A1E13D5}"/>
              </a:ext>
            </a:extLst>
          </p:cNvPr>
          <p:cNvSpPr>
            <a:spLocks noGrp="1"/>
          </p:cNvSpPr>
          <p:nvPr>
            <p:ph type="sldNum" sz="quarter" idx="12"/>
          </p:nvPr>
        </p:nvSpPr>
        <p:spPr>
          <a:xfrm>
            <a:off x="558800" y="6442615"/>
            <a:ext cx="529680" cy="365125"/>
          </a:xfrm>
        </p:spPr>
        <p:txBody>
          <a:bodyPr/>
          <a:lstStyle/>
          <a:p>
            <a:fld id="{2ABE124A-B5C5-46E0-B944-45307B126769}" type="slidenum">
              <a:rPr lang="en-AU" smtClean="0"/>
              <a:pPr/>
              <a:t>16</a:t>
            </a:fld>
            <a:r>
              <a:rPr lang="en-AU"/>
              <a:t>  |</a:t>
            </a:r>
            <a:endParaRPr lang="en-AU" dirty="0"/>
          </a:p>
        </p:txBody>
      </p:sp>
      <p:pic>
        <p:nvPicPr>
          <p:cNvPr id="3" name="Picture 2">
            <a:extLst>
              <a:ext uri="{FF2B5EF4-FFF2-40B4-BE49-F238E27FC236}">
                <a16:creationId xmlns:a16="http://schemas.microsoft.com/office/drawing/2014/main" id="{8A3B564D-8CC9-4C32-8F38-E4C3694599D9}"/>
              </a:ext>
            </a:extLst>
          </p:cNvPr>
          <p:cNvPicPr>
            <a:picLocks noChangeAspect="1"/>
          </p:cNvPicPr>
          <p:nvPr/>
        </p:nvPicPr>
        <p:blipFill>
          <a:blip r:embed="rId3"/>
          <a:stretch>
            <a:fillRect/>
          </a:stretch>
        </p:blipFill>
        <p:spPr>
          <a:xfrm>
            <a:off x="439737" y="1433022"/>
            <a:ext cx="8356600" cy="4865686"/>
          </a:xfrm>
          <a:prstGeom prst="rect">
            <a:avLst/>
          </a:prstGeom>
        </p:spPr>
      </p:pic>
      <p:sp>
        <p:nvSpPr>
          <p:cNvPr id="9" name="Oval 8">
            <a:extLst>
              <a:ext uri="{FF2B5EF4-FFF2-40B4-BE49-F238E27FC236}">
                <a16:creationId xmlns:a16="http://schemas.microsoft.com/office/drawing/2014/main" id="{9B0E80C1-026D-4B63-BDD7-5ED0540ECB63}"/>
              </a:ext>
            </a:extLst>
          </p:cNvPr>
          <p:cNvSpPr/>
          <p:nvPr/>
        </p:nvSpPr>
        <p:spPr>
          <a:xfrm>
            <a:off x="3457575" y="3276292"/>
            <a:ext cx="695325" cy="62865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 name="Oval 9">
            <a:extLst>
              <a:ext uri="{FF2B5EF4-FFF2-40B4-BE49-F238E27FC236}">
                <a16:creationId xmlns:a16="http://schemas.microsoft.com/office/drawing/2014/main" id="{914EC8AA-6D2B-4A61-838F-EE7CD2AD5370}"/>
              </a:ext>
            </a:extLst>
          </p:cNvPr>
          <p:cNvSpPr/>
          <p:nvPr/>
        </p:nvSpPr>
        <p:spPr>
          <a:xfrm>
            <a:off x="3433762" y="5433887"/>
            <a:ext cx="695325" cy="62865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542722458"/>
      </p:ext>
    </p:extLst>
  </p:cSld>
  <p:clrMapOvr>
    <a:masterClrMapping/>
  </p:clrMapOvr>
  <mc:AlternateContent xmlns:mc="http://schemas.openxmlformats.org/markup-compatibility/2006" xmlns:p14="http://schemas.microsoft.com/office/powerpoint/2010/main">
    <mc:Choice Requires="p14">
      <p:transition spd="slow" p14:dur="2000" advTm="21279"/>
    </mc:Choice>
    <mc:Fallback xmlns="">
      <p:transition spd="slow" advTm="21279"/>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subTitle" idx="1"/>
          </p:nvPr>
        </p:nvSpPr>
        <p:spPr>
          <a:xfrm>
            <a:off x="85725" y="3739793"/>
            <a:ext cx="13792199" cy="2184607"/>
          </a:xfrm>
        </p:spPr>
        <p:txBody>
          <a:bodyPr>
            <a:normAutofit/>
          </a:bodyPr>
          <a:lstStyle/>
          <a:p>
            <a:pPr>
              <a:lnSpc>
                <a:spcPct val="80000"/>
              </a:lnSpc>
              <a:spcAft>
                <a:spcPct val="0"/>
              </a:spcAft>
            </a:pPr>
            <a:endParaRPr lang="en-US" dirty="0"/>
          </a:p>
          <a:p>
            <a:pPr lvl="1">
              <a:lnSpc>
                <a:spcPct val="80000"/>
              </a:lnSpc>
              <a:tabLst>
                <a:tab pos="474121" algn="l"/>
              </a:tabLst>
            </a:pPr>
            <a:r>
              <a:rPr lang="en-US" dirty="0"/>
              <a:t>Junlin Han</a:t>
            </a:r>
            <a:br>
              <a:rPr lang="en-US" dirty="0"/>
            </a:br>
            <a:endParaRPr lang="en-US" dirty="0"/>
          </a:p>
          <a:p>
            <a:pPr lvl="1">
              <a:lnSpc>
                <a:spcPct val="80000"/>
              </a:lnSpc>
              <a:tabLst>
                <a:tab pos="474121" algn="l"/>
              </a:tabLst>
            </a:pPr>
            <a:r>
              <a:rPr lang="en-US" dirty="0">
                <a:hlinkClick r:id="rId3"/>
              </a:rPr>
              <a:t>Junlin.Han@data61.csiro.au</a:t>
            </a:r>
            <a:endParaRPr lang="en-US" dirty="0"/>
          </a:p>
          <a:p>
            <a:pPr lvl="1">
              <a:lnSpc>
                <a:spcPct val="80000"/>
              </a:lnSpc>
              <a:tabLst>
                <a:tab pos="474121" algn="l"/>
              </a:tabLst>
            </a:pPr>
            <a:endParaRPr lang="en-US" dirty="0"/>
          </a:p>
          <a:p>
            <a:pPr lvl="1">
              <a:lnSpc>
                <a:spcPct val="80000"/>
              </a:lnSpc>
              <a:tabLst>
                <a:tab pos="474121" algn="l"/>
              </a:tabLst>
            </a:pPr>
            <a:r>
              <a:rPr lang="en-US" dirty="0"/>
              <a:t>Our code is available at https://github.com/JunlinHan/DCLGAN.  Feel free to check it.</a:t>
            </a:r>
          </a:p>
        </p:txBody>
      </p:sp>
      <p:sp>
        <p:nvSpPr>
          <p:cNvPr id="38913" name="Title 3"/>
          <p:cNvSpPr>
            <a:spLocks noGrp="1"/>
          </p:cNvSpPr>
          <p:nvPr>
            <p:ph type="title"/>
          </p:nvPr>
        </p:nvSpPr>
        <p:spPr/>
        <p:txBody>
          <a:bodyPr/>
          <a:lstStyle/>
          <a:p>
            <a:pPr eaLnBrk="1" hangingPunct="1">
              <a:spcAft>
                <a:spcPct val="0"/>
              </a:spcAft>
            </a:pPr>
            <a:r>
              <a:rPr lang="en-US" sz="5600" dirty="0"/>
              <a:t>THANK YOU</a:t>
            </a:r>
          </a:p>
        </p:txBody>
      </p:sp>
    </p:spTree>
    <p:extLst>
      <p:ext uri="{BB962C8B-B14F-4D97-AF65-F5344CB8AC3E}">
        <p14:creationId xmlns:p14="http://schemas.microsoft.com/office/powerpoint/2010/main" val="436609017"/>
      </p:ext>
    </p:extLst>
  </p:cSld>
  <p:clrMapOvr>
    <a:masterClrMapping/>
  </p:clrMapOvr>
  <mc:AlternateContent xmlns:mc="http://schemas.openxmlformats.org/markup-compatibility/2006" xmlns:p14="http://schemas.microsoft.com/office/powerpoint/2010/main">
    <mc:Choice Requires="p14">
      <p:transition spd="slow" p14:dur="2000" advTm="6000"/>
    </mc:Choice>
    <mc:Fallback xmlns="">
      <p:transition spd="slow" advTm="6000"/>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33B1AC-DAAA-4BB3-A5CE-17FFD71D10D2}"/>
              </a:ext>
            </a:extLst>
          </p:cNvPr>
          <p:cNvSpPr>
            <a:spLocks noGrp="1"/>
          </p:cNvSpPr>
          <p:nvPr>
            <p:ph type="title"/>
          </p:nvPr>
        </p:nvSpPr>
        <p:spPr/>
        <p:txBody>
          <a:bodyPr/>
          <a:lstStyle/>
          <a:p>
            <a:r>
              <a:rPr lang="en-AU" dirty="0"/>
              <a:t>Introduction</a:t>
            </a:r>
          </a:p>
        </p:txBody>
      </p:sp>
      <p:sp>
        <p:nvSpPr>
          <p:cNvPr id="3" name="Content Placeholder 2">
            <a:extLst>
              <a:ext uri="{FF2B5EF4-FFF2-40B4-BE49-F238E27FC236}">
                <a16:creationId xmlns:a16="http://schemas.microsoft.com/office/drawing/2014/main" id="{5F627BAC-CCCC-437A-83DE-C65811B9BEBF}"/>
              </a:ext>
            </a:extLst>
          </p:cNvPr>
          <p:cNvSpPr>
            <a:spLocks noGrp="1"/>
          </p:cNvSpPr>
          <p:nvPr>
            <p:ph idx="1"/>
          </p:nvPr>
        </p:nvSpPr>
        <p:spPr>
          <a:xfrm>
            <a:off x="558800" y="1676401"/>
            <a:ext cx="10795000" cy="4537968"/>
          </a:xfrm>
        </p:spPr>
        <p:txBody>
          <a:bodyPr>
            <a:normAutofit/>
          </a:bodyPr>
          <a:lstStyle/>
          <a:p>
            <a:r>
              <a:rPr lang="en-AU" dirty="0"/>
              <a:t>Image-to-Image (I2I) Translation.</a:t>
            </a:r>
          </a:p>
          <a:p>
            <a:pPr lvl="1"/>
            <a:r>
              <a:rPr lang="en-AU" sz="2100" dirty="0"/>
              <a:t>Learn the mapping from one domain to another.</a:t>
            </a:r>
          </a:p>
          <a:p>
            <a:r>
              <a:rPr lang="en-AU" altLang="zh-CN" dirty="0"/>
              <a:t>Multiple applications:</a:t>
            </a:r>
          </a:p>
          <a:p>
            <a:pPr lvl="1"/>
            <a:r>
              <a:rPr lang="en-AU" altLang="zh-CN" sz="2100" dirty="0"/>
              <a:t>From class to class, low-res to high-res, rainy to rain-free…</a:t>
            </a:r>
          </a:p>
          <a:p>
            <a:pPr lvl="1"/>
            <a:endParaRPr lang="en-AU" dirty="0"/>
          </a:p>
        </p:txBody>
      </p:sp>
      <p:sp>
        <p:nvSpPr>
          <p:cNvPr id="4" name="Text Placeholder 3">
            <a:extLst>
              <a:ext uri="{FF2B5EF4-FFF2-40B4-BE49-F238E27FC236}">
                <a16:creationId xmlns:a16="http://schemas.microsoft.com/office/drawing/2014/main" id="{F34676F3-B79A-4B7B-B78C-E07B0DD63450}"/>
              </a:ext>
            </a:extLst>
          </p:cNvPr>
          <p:cNvSpPr>
            <a:spLocks noGrp="1"/>
          </p:cNvSpPr>
          <p:nvPr>
            <p:ph type="body" sz="quarter" idx="10"/>
          </p:nvPr>
        </p:nvSpPr>
        <p:spPr/>
        <p:txBody>
          <a:bodyPr/>
          <a:lstStyle/>
          <a:p>
            <a:r>
              <a:rPr lang="en-AU" dirty="0"/>
              <a:t>Image-to-Image Translation</a:t>
            </a:r>
          </a:p>
        </p:txBody>
      </p:sp>
      <p:sp>
        <p:nvSpPr>
          <p:cNvPr id="24" name="Footer Placeholder 3">
            <a:extLst>
              <a:ext uri="{FF2B5EF4-FFF2-40B4-BE49-F238E27FC236}">
                <a16:creationId xmlns:a16="http://schemas.microsoft.com/office/drawing/2014/main" id="{D1B8CD19-8CEA-4DBA-954A-88CC5304AB6C}"/>
              </a:ext>
            </a:extLst>
          </p:cNvPr>
          <p:cNvSpPr>
            <a:spLocks noGrp="1"/>
          </p:cNvSpPr>
          <p:nvPr>
            <p:ph type="ftr" sz="quarter" idx="11"/>
          </p:nvPr>
        </p:nvSpPr>
        <p:spPr bwMode="auto">
          <a:xfrm>
            <a:off x="948516" y="6442615"/>
            <a:ext cx="7505527" cy="365125"/>
          </a:xfrm>
          <a:ln>
            <a:miter lim="800000"/>
            <a:headEnd/>
            <a:tailEnd/>
          </a:ln>
        </p:spPr>
        <p:txBody>
          <a:bodyPr wrap="square" numCol="1" anchorCtr="0" compatLnSpc="1">
            <a:prstTxWarp prst="textNoShape">
              <a:avLst/>
            </a:prstTxWarp>
          </a:bodyPr>
          <a:lstStyle/>
          <a:p>
            <a:pPr fontAlgn="base">
              <a:spcBef>
                <a:spcPct val="0"/>
              </a:spcBef>
              <a:spcAft>
                <a:spcPct val="0"/>
              </a:spcAft>
              <a:defRPr/>
            </a:pPr>
            <a:r>
              <a:rPr lang="en-AU" dirty="0"/>
              <a:t>Dual Contrastive Learning for Unsupervised Image-to-Image Translation| Junlin Han</a:t>
            </a:r>
            <a:endParaRPr lang="en-US" dirty="0"/>
          </a:p>
        </p:txBody>
      </p:sp>
      <p:sp>
        <p:nvSpPr>
          <p:cNvPr id="25" name="Slide Number Placeholder 5">
            <a:extLst>
              <a:ext uri="{FF2B5EF4-FFF2-40B4-BE49-F238E27FC236}">
                <a16:creationId xmlns:a16="http://schemas.microsoft.com/office/drawing/2014/main" id="{78FAEC5D-8FB8-4245-A385-D65AD0F2288F}"/>
              </a:ext>
            </a:extLst>
          </p:cNvPr>
          <p:cNvSpPr>
            <a:spLocks noGrp="1"/>
          </p:cNvSpPr>
          <p:nvPr>
            <p:ph type="sldNum" sz="quarter" idx="12"/>
          </p:nvPr>
        </p:nvSpPr>
        <p:spPr>
          <a:xfrm>
            <a:off x="558800" y="6442615"/>
            <a:ext cx="529680" cy="365125"/>
          </a:xfrm>
        </p:spPr>
        <p:txBody>
          <a:bodyPr/>
          <a:lstStyle/>
          <a:p>
            <a:fld id="{2ABE124A-B5C5-46E0-B944-45307B126769}" type="slidenum">
              <a:rPr lang="en-AU" smtClean="0"/>
              <a:pPr/>
              <a:t>2</a:t>
            </a:fld>
            <a:r>
              <a:rPr lang="en-AU" dirty="0"/>
              <a:t>  |</a:t>
            </a:r>
          </a:p>
        </p:txBody>
      </p:sp>
      <p:pic>
        <p:nvPicPr>
          <p:cNvPr id="6" name="Picture 5">
            <a:extLst>
              <a:ext uri="{FF2B5EF4-FFF2-40B4-BE49-F238E27FC236}">
                <a16:creationId xmlns:a16="http://schemas.microsoft.com/office/drawing/2014/main" id="{AACD61A7-0C94-4C2A-BB21-0C7D1BCC367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34125" y="3524400"/>
            <a:ext cx="2438400" cy="2438400"/>
          </a:xfrm>
          <a:prstGeom prst="rect">
            <a:avLst/>
          </a:prstGeom>
        </p:spPr>
      </p:pic>
      <p:pic>
        <p:nvPicPr>
          <p:cNvPr id="8" name="Picture 7">
            <a:extLst>
              <a:ext uri="{FF2B5EF4-FFF2-40B4-BE49-F238E27FC236}">
                <a16:creationId xmlns:a16="http://schemas.microsoft.com/office/drawing/2014/main" id="{86240806-C8B5-41F1-9738-F86FB339096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00150" y="3524250"/>
            <a:ext cx="2438400" cy="2438400"/>
          </a:xfrm>
          <a:prstGeom prst="rect">
            <a:avLst/>
          </a:prstGeom>
        </p:spPr>
      </p:pic>
      <p:cxnSp>
        <p:nvCxnSpPr>
          <p:cNvPr id="10" name="Straight Arrow Connector 9">
            <a:extLst>
              <a:ext uri="{FF2B5EF4-FFF2-40B4-BE49-F238E27FC236}">
                <a16:creationId xmlns:a16="http://schemas.microsoft.com/office/drawing/2014/main" id="{97B3D102-9227-4FBE-B6BC-5F9711150F0A}"/>
              </a:ext>
            </a:extLst>
          </p:cNvPr>
          <p:cNvCxnSpPr>
            <a:stCxn id="8" idx="3"/>
            <a:endCxn id="6" idx="1"/>
          </p:cNvCxnSpPr>
          <p:nvPr/>
        </p:nvCxnSpPr>
        <p:spPr>
          <a:xfrm>
            <a:off x="3638550" y="4743450"/>
            <a:ext cx="2695575" cy="150"/>
          </a:xfrm>
          <a:prstGeom prst="straightConnector1">
            <a:avLst/>
          </a:prstGeom>
          <a:ln w="47625">
            <a:tailEnd type="arrow"/>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636B05B3-0C63-42F3-A6DC-7178CD1C640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00150" y="3524250"/>
            <a:ext cx="2438400" cy="2438400"/>
          </a:xfrm>
          <a:prstGeom prst="rect">
            <a:avLst/>
          </a:prstGeom>
        </p:spPr>
      </p:pic>
      <p:pic>
        <p:nvPicPr>
          <p:cNvPr id="14" name="Picture 13" descr="A picture containing dog, indoor, mammal, white&#10;&#10;Description automatically generated">
            <a:extLst>
              <a:ext uri="{FF2B5EF4-FFF2-40B4-BE49-F238E27FC236}">
                <a16:creationId xmlns:a16="http://schemas.microsoft.com/office/drawing/2014/main" id="{2C58A697-20CA-4176-9C16-E30C1BA15F7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334125" y="3524250"/>
            <a:ext cx="2438400" cy="2438400"/>
          </a:xfrm>
          <a:prstGeom prst="rect">
            <a:avLst/>
          </a:prstGeom>
        </p:spPr>
      </p:pic>
      <p:pic>
        <p:nvPicPr>
          <p:cNvPr id="16" name="Picture 15" descr="Chart, histogram&#10;&#10;Description automatically generated">
            <a:extLst>
              <a:ext uri="{FF2B5EF4-FFF2-40B4-BE49-F238E27FC236}">
                <a16:creationId xmlns:a16="http://schemas.microsoft.com/office/drawing/2014/main" id="{50382B66-177B-42DE-9C21-767D4FEE9B0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200150" y="3520873"/>
            <a:ext cx="2438400" cy="2438400"/>
          </a:xfrm>
          <a:prstGeom prst="rect">
            <a:avLst/>
          </a:prstGeom>
        </p:spPr>
      </p:pic>
      <p:pic>
        <p:nvPicPr>
          <p:cNvPr id="18" name="Picture 17" descr="A picture containing text, outdoor, street, road&#10;&#10;Description automatically generated">
            <a:extLst>
              <a:ext uri="{FF2B5EF4-FFF2-40B4-BE49-F238E27FC236}">
                <a16:creationId xmlns:a16="http://schemas.microsoft.com/office/drawing/2014/main" id="{1F10DF40-3D12-4D6F-9121-E5E10341F6C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334125" y="3520873"/>
            <a:ext cx="2438400" cy="2438400"/>
          </a:xfrm>
          <a:prstGeom prst="rect">
            <a:avLst/>
          </a:prstGeom>
        </p:spPr>
      </p:pic>
      <p:pic>
        <p:nvPicPr>
          <p:cNvPr id="19" name="Picture 18">
            <a:extLst>
              <a:ext uri="{FF2B5EF4-FFF2-40B4-BE49-F238E27FC236}">
                <a16:creationId xmlns:a16="http://schemas.microsoft.com/office/drawing/2014/main" id="{BB206F48-95E0-4C62-822F-A52911943932}"/>
              </a:ext>
            </a:extLst>
          </p:cNvPr>
          <p:cNvPicPr>
            <a:picLocks noChangeAspect="1"/>
          </p:cNvPicPr>
          <p:nvPr/>
        </p:nvPicPr>
        <p:blipFill>
          <a:blip r:embed="rId11"/>
          <a:stretch>
            <a:fillRect/>
          </a:stretch>
        </p:blipFill>
        <p:spPr>
          <a:xfrm>
            <a:off x="1200150" y="3524250"/>
            <a:ext cx="2452190" cy="2441777"/>
          </a:xfrm>
          <a:prstGeom prst="rect">
            <a:avLst/>
          </a:prstGeom>
        </p:spPr>
      </p:pic>
      <p:pic>
        <p:nvPicPr>
          <p:cNvPr id="20" name="Picture 19">
            <a:extLst>
              <a:ext uri="{FF2B5EF4-FFF2-40B4-BE49-F238E27FC236}">
                <a16:creationId xmlns:a16="http://schemas.microsoft.com/office/drawing/2014/main" id="{E58623DB-3528-4929-92C8-774285FD0A95}"/>
              </a:ext>
            </a:extLst>
          </p:cNvPr>
          <p:cNvPicPr>
            <a:picLocks noChangeAspect="1"/>
          </p:cNvPicPr>
          <p:nvPr/>
        </p:nvPicPr>
        <p:blipFill>
          <a:blip r:embed="rId12"/>
          <a:stretch>
            <a:fillRect/>
          </a:stretch>
        </p:blipFill>
        <p:spPr>
          <a:xfrm>
            <a:off x="6334124" y="3513025"/>
            <a:ext cx="2452189" cy="2457406"/>
          </a:xfrm>
          <a:prstGeom prst="rect">
            <a:avLst/>
          </a:prstGeom>
        </p:spPr>
      </p:pic>
      <p:pic>
        <p:nvPicPr>
          <p:cNvPr id="21" name="Picture 20">
            <a:extLst>
              <a:ext uri="{FF2B5EF4-FFF2-40B4-BE49-F238E27FC236}">
                <a16:creationId xmlns:a16="http://schemas.microsoft.com/office/drawing/2014/main" id="{9F65921A-58B2-4702-BA44-2EBA779076B6}"/>
              </a:ext>
            </a:extLst>
          </p:cNvPr>
          <p:cNvPicPr>
            <a:picLocks noChangeAspect="1"/>
          </p:cNvPicPr>
          <p:nvPr/>
        </p:nvPicPr>
        <p:blipFill>
          <a:blip r:embed="rId13"/>
          <a:stretch>
            <a:fillRect/>
          </a:stretch>
        </p:blipFill>
        <p:spPr>
          <a:xfrm>
            <a:off x="1178471" y="3513024"/>
            <a:ext cx="2499428" cy="2495338"/>
          </a:xfrm>
          <a:prstGeom prst="rect">
            <a:avLst/>
          </a:prstGeom>
        </p:spPr>
      </p:pic>
      <p:pic>
        <p:nvPicPr>
          <p:cNvPr id="22" name="Picture 21">
            <a:extLst>
              <a:ext uri="{FF2B5EF4-FFF2-40B4-BE49-F238E27FC236}">
                <a16:creationId xmlns:a16="http://schemas.microsoft.com/office/drawing/2014/main" id="{0463AA21-0A9E-4CE3-9E7D-903F228C147D}"/>
              </a:ext>
            </a:extLst>
          </p:cNvPr>
          <p:cNvPicPr>
            <a:picLocks noChangeAspect="1"/>
          </p:cNvPicPr>
          <p:nvPr/>
        </p:nvPicPr>
        <p:blipFill>
          <a:blip r:embed="rId14"/>
          <a:stretch>
            <a:fillRect/>
          </a:stretch>
        </p:blipFill>
        <p:spPr>
          <a:xfrm>
            <a:off x="6331471" y="3513600"/>
            <a:ext cx="2499428" cy="2495338"/>
          </a:xfrm>
          <a:prstGeom prst="rect">
            <a:avLst/>
          </a:prstGeom>
        </p:spPr>
      </p:pic>
    </p:spTree>
    <p:custDataLst>
      <p:tags r:id="rId2"/>
    </p:custDataLst>
    <p:extLst>
      <p:ext uri="{BB962C8B-B14F-4D97-AF65-F5344CB8AC3E}">
        <p14:creationId xmlns:p14="http://schemas.microsoft.com/office/powerpoint/2010/main" val="4143768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34900"/>
    </mc:Choice>
    <mc:Fallback xmlns="">
      <p:transition spd="slow" advTm="349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33B1AC-DAAA-4BB3-A5CE-17FFD71D10D2}"/>
              </a:ext>
            </a:extLst>
          </p:cNvPr>
          <p:cNvSpPr>
            <a:spLocks noGrp="1"/>
          </p:cNvSpPr>
          <p:nvPr>
            <p:ph type="title"/>
          </p:nvPr>
        </p:nvSpPr>
        <p:spPr/>
        <p:txBody>
          <a:bodyPr/>
          <a:lstStyle/>
          <a:p>
            <a:r>
              <a:rPr lang="en-AU" dirty="0"/>
              <a:t>Introduction</a:t>
            </a:r>
          </a:p>
        </p:txBody>
      </p:sp>
      <p:sp>
        <p:nvSpPr>
          <p:cNvPr id="3" name="Content Placeholder 2">
            <a:extLst>
              <a:ext uri="{FF2B5EF4-FFF2-40B4-BE49-F238E27FC236}">
                <a16:creationId xmlns:a16="http://schemas.microsoft.com/office/drawing/2014/main" id="{5F627BAC-CCCC-437A-83DE-C65811B9BEBF}"/>
              </a:ext>
            </a:extLst>
          </p:cNvPr>
          <p:cNvSpPr>
            <a:spLocks noGrp="1"/>
          </p:cNvSpPr>
          <p:nvPr>
            <p:ph idx="1"/>
          </p:nvPr>
        </p:nvSpPr>
        <p:spPr>
          <a:xfrm>
            <a:off x="558800" y="1676401"/>
            <a:ext cx="10795000" cy="4537968"/>
          </a:xfrm>
        </p:spPr>
        <p:txBody>
          <a:bodyPr>
            <a:normAutofit/>
          </a:bodyPr>
          <a:lstStyle/>
          <a:p>
            <a:r>
              <a:rPr lang="en-AU" dirty="0"/>
              <a:t>Unsupervised (Unpaired) I2I Translation.</a:t>
            </a:r>
          </a:p>
          <a:p>
            <a:pPr marL="0" lvl="1" indent="0">
              <a:buNone/>
            </a:pPr>
            <a:endParaRPr lang="en-AU" dirty="0"/>
          </a:p>
        </p:txBody>
      </p:sp>
      <p:sp>
        <p:nvSpPr>
          <p:cNvPr id="4" name="Text Placeholder 3">
            <a:extLst>
              <a:ext uri="{FF2B5EF4-FFF2-40B4-BE49-F238E27FC236}">
                <a16:creationId xmlns:a16="http://schemas.microsoft.com/office/drawing/2014/main" id="{F34676F3-B79A-4B7B-B78C-E07B0DD63450}"/>
              </a:ext>
            </a:extLst>
          </p:cNvPr>
          <p:cNvSpPr>
            <a:spLocks noGrp="1"/>
          </p:cNvSpPr>
          <p:nvPr>
            <p:ph type="body" sz="quarter" idx="10"/>
          </p:nvPr>
        </p:nvSpPr>
        <p:spPr/>
        <p:txBody>
          <a:bodyPr/>
          <a:lstStyle/>
          <a:p>
            <a:r>
              <a:rPr lang="en-AU" dirty="0"/>
              <a:t>Image-to-Image Translation</a:t>
            </a:r>
          </a:p>
        </p:txBody>
      </p:sp>
      <p:sp>
        <p:nvSpPr>
          <p:cNvPr id="24" name="Footer Placeholder 3">
            <a:extLst>
              <a:ext uri="{FF2B5EF4-FFF2-40B4-BE49-F238E27FC236}">
                <a16:creationId xmlns:a16="http://schemas.microsoft.com/office/drawing/2014/main" id="{D1B8CD19-8CEA-4DBA-954A-88CC5304AB6C}"/>
              </a:ext>
            </a:extLst>
          </p:cNvPr>
          <p:cNvSpPr>
            <a:spLocks noGrp="1"/>
          </p:cNvSpPr>
          <p:nvPr>
            <p:ph type="ftr" sz="quarter" idx="11"/>
          </p:nvPr>
        </p:nvSpPr>
        <p:spPr bwMode="auto">
          <a:xfrm>
            <a:off x="948516" y="6442615"/>
            <a:ext cx="7505527" cy="365125"/>
          </a:xfrm>
          <a:ln>
            <a:miter lim="800000"/>
            <a:headEnd/>
            <a:tailEnd/>
          </a:ln>
        </p:spPr>
        <p:txBody>
          <a:bodyPr wrap="square" numCol="1" anchorCtr="0" compatLnSpc="1">
            <a:prstTxWarp prst="textNoShape">
              <a:avLst/>
            </a:prstTxWarp>
          </a:bodyPr>
          <a:lstStyle/>
          <a:p>
            <a:pPr fontAlgn="base">
              <a:spcBef>
                <a:spcPct val="0"/>
              </a:spcBef>
              <a:spcAft>
                <a:spcPct val="0"/>
              </a:spcAft>
              <a:defRPr/>
            </a:pPr>
            <a:r>
              <a:rPr lang="en-AU" dirty="0"/>
              <a:t>Dual Contrastive Learning for Unsupervised Image-to-Image Translation| Junlin Han</a:t>
            </a:r>
            <a:endParaRPr lang="en-US" dirty="0"/>
          </a:p>
        </p:txBody>
      </p:sp>
      <p:sp>
        <p:nvSpPr>
          <p:cNvPr id="25" name="Slide Number Placeholder 5">
            <a:extLst>
              <a:ext uri="{FF2B5EF4-FFF2-40B4-BE49-F238E27FC236}">
                <a16:creationId xmlns:a16="http://schemas.microsoft.com/office/drawing/2014/main" id="{78FAEC5D-8FB8-4245-A385-D65AD0F2288F}"/>
              </a:ext>
            </a:extLst>
          </p:cNvPr>
          <p:cNvSpPr>
            <a:spLocks noGrp="1"/>
          </p:cNvSpPr>
          <p:nvPr>
            <p:ph type="sldNum" sz="quarter" idx="12"/>
          </p:nvPr>
        </p:nvSpPr>
        <p:spPr>
          <a:xfrm>
            <a:off x="558800" y="6442615"/>
            <a:ext cx="529680" cy="365125"/>
          </a:xfrm>
        </p:spPr>
        <p:txBody>
          <a:bodyPr/>
          <a:lstStyle/>
          <a:p>
            <a:fld id="{2ABE124A-B5C5-46E0-B944-45307B126769}" type="slidenum">
              <a:rPr lang="en-AU" smtClean="0"/>
              <a:pPr/>
              <a:t>3</a:t>
            </a:fld>
            <a:r>
              <a:rPr lang="en-AU" dirty="0"/>
              <a:t>  |</a:t>
            </a:r>
          </a:p>
        </p:txBody>
      </p:sp>
      <p:pic>
        <p:nvPicPr>
          <p:cNvPr id="7" name="Picture 6">
            <a:extLst>
              <a:ext uri="{FF2B5EF4-FFF2-40B4-BE49-F238E27FC236}">
                <a16:creationId xmlns:a16="http://schemas.microsoft.com/office/drawing/2014/main" id="{4CCE33A1-48BB-4C98-8E78-C7C999526B7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7010" y="2155631"/>
            <a:ext cx="1316270" cy="1316270"/>
          </a:xfrm>
          <a:prstGeom prst="rect">
            <a:avLst/>
          </a:prstGeom>
        </p:spPr>
      </p:pic>
      <p:pic>
        <p:nvPicPr>
          <p:cNvPr id="11" name="Picture 10" descr="A picture containing cat, sitting, white, indoor&#10;&#10;Description automatically generated">
            <a:extLst>
              <a:ext uri="{FF2B5EF4-FFF2-40B4-BE49-F238E27FC236}">
                <a16:creationId xmlns:a16="http://schemas.microsoft.com/office/drawing/2014/main" id="{43346456-1B32-4A0C-9B59-0938E2A88DA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20083" y="2133873"/>
            <a:ext cx="1316270" cy="1316270"/>
          </a:xfrm>
          <a:prstGeom prst="rect">
            <a:avLst/>
          </a:prstGeom>
        </p:spPr>
      </p:pic>
      <p:pic>
        <p:nvPicPr>
          <p:cNvPr id="15" name="Picture 14">
            <a:extLst>
              <a:ext uri="{FF2B5EF4-FFF2-40B4-BE49-F238E27FC236}">
                <a16:creationId xmlns:a16="http://schemas.microsoft.com/office/drawing/2014/main" id="{46D2996B-443B-4118-BAB8-BF6EF7565B3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43144" y="2111014"/>
            <a:ext cx="1316270" cy="1316270"/>
          </a:xfrm>
          <a:prstGeom prst="rect">
            <a:avLst/>
          </a:prstGeom>
        </p:spPr>
      </p:pic>
      <p:pic>
        <p:nvPicPr>
          <p:cNvPr id="23" name="Picture 22">
            <a:extLst>
              <a:ext uri="{FF2B5EF4-FFF2-40B4-BE49-F238E27FC236}">
                <a16:creationId xmlns:a16="http://schemas.microsoft.com/office/drawing/2014/main" id="{391FB0F1-3715-4056-9566-5B91B00F1D4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07010" y="3951131"/>
            <a:ext cx="1316270" cy="1316270"/>
          </a:xfrm>
          <a:prstGeom prst="rect">
            <a:avLst/>
          </a:prstGeom>
        </p:spPr>
      </p:pic>
      <p:pic>
        <p:nvPicPr>
          <p:cNvPr id="27" name="Picture 26">
            <a:extLst>
              <a:ext uri="{FF2B5EF4-FFF2-40B4-BE49-F238E27FC236}">
                <a16:creationId xmlns:a16="http://schemas.microsoft.com/office/drawing/2014/main" id="{3B75D207-F60B-47F3-A058-3525EB6D93D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423828" y="3943466"/>
            <a:ext cx="1316271" cy="1316271"/>
          </a:xfrm>
          <a:prstGeom prst="rect">
            <a:avLst/>
          </a:prstGeom>
        </p:spPr>
      </p:pic>
      <p:pic>
        <p:nvPicPr>
          <p:cNvPr id="29" name="Picture 28">
            <a:extLst>
              <a:ext uri="{FF2B5EF4-FFF2-40B4-BE49-F238E27FC236}">
                <a16:creationId xmlns:a16="http://schemas.microsoft.com/office/drawing/2014/main" id="{BFDD4A56-4DB7-45ED-839F-D8238F4F159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043144" y="3929134"/>
            <a:ext cx="1316270" cy="1316270"/>
          </a:xfrm>
          <a:prstGeom prst="rect">
            <a:avLst/>
          </a:prstGeom>
        </p:spPr>
      </p:pic>
      <mc:AlternateContent xmlns:mc="http://schemas.openxmlformats.org/markup-compatibility/2006" xmlns:a14="http://schemas.microsoft.com/office/drawing/2010/main">
        <mc:Choice Requires="a14">
          <p:sp>
            <p:nvSpPr>
              <p:cNvPr id="30" name="Shape 198">
                <a:extLst>
                  <a:ext uri="{FF2B5EF4-FFF2-40B4-BE49-F238E27FC236}">
                    <a16:creationId xmlns:a16="http://schemas.microsoft.com/office/drawing/2014/main" id="{BE0662A3-C229-4240-A498-5335D75AE645}"/>
                  </a:ext>
                </a:extLst>
              </p:cNvPr>
              <p:cNvSpPr/>
              <p:nvPr/>
            </p:nvSpPr>
            <p:spPr>
              <a:xfrm rot="10800000">
                <a:off x="5879831" y="2554482"/>
                <a:ext cx="549410" cy="568305"/>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3578" tIns="53578" rIns="53578" bIns="53578" numCol="1" anchor="ctr">
                <a:noAutofit/>
              </a:bodyPr>
              <a:lstStyle>
                <a:lvl1pPr defTabSz="821531">
                  <a:defRPr sz="4000">
                    <a:latin typeface="Adobe 繁黑體 Std B"/>
                    <a:ea typeface="Adobe 繁黑體 Std B"/>
                    <a:cs typeface="Adobe 繁黑體 Std B"/>
                    <a:sym typeface="Adobe 繁黑體 Std B"/>
                  </a:defRPr>
                </a:lvl1pPr>
              </a:lstStyle>
              <a:p>
                <a:pPr algn="ctr"/>
                <a14:m>
                  <m:oMathPara xmlns:m="http://schemas.openxmlformats.org/officeDocument/2006/math">
                    <m:oMathParaPr>
                      <m:jc m:val="centerGroup"/>
                    </m:oMathParaPr>
                    <m:oMath xmlns:m="http://schemas.openxmlformats.org/officeDocument/2006/math">
                      <m:r>
                        <a:rPr lang="en-US" sz="6600" i="1">
                          <a:latin typeface="Cambria Math" charset="0"/>
                        </a:rPr>
                        <m:t>⋯</m:t>
                      </m:r>
                    </m:oMath>
                  </m:oMathPara>
                </a14:m>
                <a:endParaRPr sz="6600" dirty="0">
                  <a:latin typeface="Adobe Clean" panose="020B0503020404020204" pitchFamily="34" charset="0"/>
                </a:endParaRPr>
              </a:p>
            </p:txBody>
          </p:sp>
        </mc:Choice>
        <mc:Fallback xmlns="">
          <p:sp>
            <p:nvSpPr>
              <p:cNvPr id="30" name="Shape 198">
                <a:extLst>
                  <a:ext uri="{FF2B5EF4-FFF2-40B4-BE49-F238E27FC236}">
                    <a16:creationId xmlns:a16="http://schemas.microsoft.com/office/drawing/2014/main" id="{BE0662A3-C229-4240-A498-5335D75AE645}"/>
                  </a:ext>
                </a:extLst>
              </p:cNvPr>
              <p:cNvSpPr>
                <a:spLocks noRot="1" noChangeAspect="1" noMove="1" noResize="1" noEditPoints="1" noAdjustHandles="1" noChangeArrowheads="1" noChangeShapeType="1" noTextEdit="1"/>
              </p:cNvSpPr>
              <p:nvPr/>
            </p:nvSpPr>
            <p:spPr>
              <a:xfrm rot="10800000">
                <a:off x="5879831" y="2554482"/>
                <a:ext cx="549410" cy="568305"/>
              </a:xfrm>
              <a:prstGeom prst="rect">
                <a:avLst/>
              </a:prstGeom>
              <a:blipFill>
                <a:blip r:embed="rId12"/>
                <a:stretch>
                  <a:fillRect r="-21111"/>
                </a:stretch>
              </a:blipFill>
              <a:ln w="12700" cap="flat">
                <a:noFill/>
                <a:miter lim="400000"/>
              </a:ln>
              <a:effectLst/>
              <a:extLst>
                <a:ext uri="{C572A759-6A51-4108-AA02-DFA0A04FC94B}">
                  <ma14:wrappingTextBoxFlag xmlns:ma14="http://schemas.microsoft.com/office/mac/drawingml/2011/main" xmlns="" xmlns:a14="http://schemas.microsoft.com/office/drawing/2010/main" val="1"/>
                </a:ext>
              </a:extLst>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31" name="Shape 198">
                <a:extLst>
                  <a:ext uri="{FF2B5EF4-FFF2-40B4-BE49-F238E27FC236}">
                    <a16:creationId xmlns:a16="http://schemas.microsoft.com/office/drawing/2014/main" id="{E4575E51-EF49-47B9-8C30-BA8B79B73EF4}"/>
                  </a:ext>
                </a:extLst>
              </p:cNvPr>
              <p:cNvSpPr/>
              <p:nvPr/>
            </p:nvSpPr>
            <p:spPr>
              <a:xfrm rot="10800000">
                <a:off x="5879831" y="4384425"/>
                <a:ext cx="549410" cy="568305"/>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3578" tIns="53578" rIns="53578" bIns="53578" numCol="1" anchor="ctr">
                <a:noAutofit/>
              </a:bodyPr>
              <a:lstStyle>
                <a:lvl1pPr defTabSz="821531">
                  <a:defRPr sz="4000">
                    <a:latin typeface="Adobe 繁黑體 Std B"/>
                    <a:ea typeface="Adobe 繁黑體 Std B"/>
                    <a:cs typeface="Adobe 繁黑體 Std B"/>
                    <a:sym typeface="Adobe 繁黑體 Std B"/>
                  </a:defRPr>
                </a:lvl1pPr>
              </a:lstStyle>
              <a:p>
                <a:pPr algn="ctr"/>
                <a14:m>
                  <m:oMathPara xmlns:m="http://schemas.openxmlformats.org/officeDocument/2006/math">
                    <m:oMathParaPr>
                      <m:jc m:val="centerGroup"/>
                    </m:oMathParaPr>
                    <m:oMath xmlns:m="http://schemas.openxmlformats.org/officeDocument/2006/math">
                      <m:r>
                        <a:rPr lang="en-US" sz="6600" i="1">
                          <a:latin typeface="Cambria Math" charset="0"/>
                        </a:rPr>
                        <m:t>⋯</m:t>
                      </m:r>
                    </m:oMath>
                  </m:oMathPara>
                </a14:m>
                <a:endParaRPr sz="6600" dirty="0">
                  <a:latin typeface="Adobe Clean" panose="020B0503020404020204" pitchFamily="34" charset="0"/>
                </a:endParaRPr>
              </a:p>
            </p:txBody>
          </p:sp>
        </mc:Choice>
        <mc:Fallback xmlns="">
          <p:sp>
            <p:nvSpPr>
              <p:cNvPr id="31" name="Shape 198">
                <a:extLst>
                  <a:ext uri="{FF2B5EF4-FFF2-40B4-BE49-F238E27FC236}">
                    <a16:creationId xmlns:a16="http://schemas.microsoft.com/office/drawing/2014/main" id="{E4575E51-EF49-47B9-8C30-BA8B79B73EF4}"/>
                  </a:ext>
                </a:extLst>
              </p:cNvPr>
              <p:cNvSpPr>
                <a:spLocks noRot="1" noChangeAspect="1" noMove="1" noResize="1" noEditPoints="1" noAdjustHandles="1" noChangeArrowheads="1" noChangeShapeType="1" noTextEdit="1"/>
              </p:cNvSpPr>
              <p:nvPr/>
            </p:nvSpPr>
            <p:spPr>
              <a:xfrm rot="10800000">
                <a:off x="5879831" y="4384425"/>
                <a:ext cx="549410" cy="568305"/>
              </a:xfrm>
              <a:prstGeom prst="rect">
                <a:avLst/>
              </a:prstGeom>
              <a:blipFill>
                <a:blip r:embed="rId13"/>
                <a:stretch>
                  <a:fillRect r="-21111"/>
                </a:stretch>
              </a:blipFill>
              <a:ln w="12700" cap="flat">
                <a:noFill/>
                <a:miter lim="400000"/>
              </a:ln>
              <a:effectLst/>
              <a:extLst>
                <a:ext uri="{C572A759-6A51-4108-AA02-DFA0A04FC94B}">
                  <ma14:wrappingTextBoxFlag xmlns:ma14="http://schemas.microsoft.com/office/mac/drawingml/2011/main" xmlns="" xmlns:a14="http://schemas.microsoft.com/office/drawing/2010/main" val="1"/>
                </a:ext>
              </a:extLst>
            </p:spPr>
            <p:txBody>
              <a:bodyPr/>
              <a:lstStyle/>
              <a:p>
                <a:r>
                  <a:rPr lang="en-AU">
                    <a:noFill/>
                  </a:rPr>
                  <a:t> </a:t>
                </a:r>
              </a:p>
            </p:txBody>
          </p:sp>
        </mc:Fallback>
      </mc:AlternateContent>
      <p:pic>
        <p:nvPicPr>
          <p:cNvPr id="32" name="pasted-image.pdf">
            <a:extLst>
              <a:ext uri="{FF2B5EF4-FFF2-40B4-BE49-F238E27FC236}">
                <a16:creationId xmlns:a16="http://schemas.microsoft.com/office/drawing/2014/main" id="{193C43CD-26C7-4163-98FB-E62EE2BC1FDD}"/>
              </a:ext>
            </a:extLst>
          </p:cNvPr>
          <p:cNvPicPr>
            <a:picLocks/>
          </p:cNvPicPr>
          <p:nvPr/>
        </p:nvPicPr>
        <p:blipFill>
          <a:blip r:embed="rId14"/>
          <a:stretch>
            <a:fillRect/>
          </a:stretch>
        </p:blipFill>
        <p:spPr>
          <a:xfrm>
            <a:off x="252759" y="2056419"/>
            <a:ext cx="306041" cy="1564432"/>
          </a:xfrm>
          <a:prstGeom prst="rect">
            <a:avLst/>
          </a:prstGeom>
          <a:ln w="12700">
            <a:miter lim="400000"/>
          </a:ln>
        </p:spPr>
      </p:pic>
      <p:pic>
        <p:nvPicPr>
          <p:cNvPr id="33" name="pasted-image.pdf">
            <a:extLst>
              <a:ext uri="{FF2B5EF4-FFF2-40B4-BE49-F238E27FC236}">
                <a16:creationId xmlns:a16="http://schemas.microsoft.com/office/drawing/2014/main" id="{8FDD77B8-D8BE-4047-B267-9E4F6D172EAA}"/>
              </a:ext>
            </a:extLst>
          </p:cNvPr>
          <p:cNvPicPr>
            <a:picLocks/>
          </p:cNvPicPr>
          <p:nvPr/>
        </p:nvPicPr>
        <p:blipFill>
          <a:blip r:embed="rId14"/>
          <a:stretch>
            <a:fillRect/>
          </a:stretch>
        </p:blipFill>
        <p:spPr>
          <a:xfrm>
            <a:off x="249446" y="3873928"/>
            <a:ext cx="306041" cy="1564432"/>
          </a:xfrm>
          <a:prstGeom prst="rect">
            <a:avLst/>
          </a:prstGeom>
          <a:ln w="12700">
            <a:miter lim="400000"/>
          </a:ln>
        </p:spPr>
      </p:pic>
      <p:pic>
        <p:nvPicPr>
          <p:cNvPr id="34" name="pasted-image.pdf">
            <a:extLst>
              <a:ext uri="{FF2B5EF4-FFF2-40B4-BE49-F238E27FC236}">
                <a16:creationId xmlns:a16="http://schemas.microsoft.com/office/drawing/2014/main" id="{6FB1EC8E-7307-4DBE-8244-084B2CB25FDB}"/>
              </a:ext>
            </a:extLst>
          </p:cNvPr>
          <p:cNvPicPr>
            <a:picLocks/>
          </p:cNvPicPr>
          <p:nvPr/>
        </p:nvPicPr>
        <p:blipFill>
          <a:blip r:embed="rId14"/>
          <a:stretch>
            <a:fillRect/>
          </a:stretch>
        </p:blipFill>
        <p:spPr>
          <a:xfrm rot="10800000">
            <a:off x="5444615" y="2031549"/>
            <a:ext cx="306041" cy="1564432"/>
          </a:xfrm>
          <a:prstGeom prst="rect">
            <a:avLst/>
          </a:prstGeom>
          <a:ln w="12700">
            <a:miter lim="400000"/>
          </a:ln>
        </p:spPr>
      </p:pic>
      <p:pic>
        <p:nvPicPr>
          <p:cNvPr id="35" name="pasted-image.pdf">
            <a:extLst>
              <a:ext uri="{FF2B5EF4-FFF2-40B4-BE49-F238E27FC236}">
                <a16:creationId xmlns:a16="http://schemas.microsoft.com/office/drawing/2014/main" id="{F7436635-4A78-4416-8D3C-4ABB7B5DA21D}"/>
              </a:ext>
            </a:extLst>
          </p:cNvPr>
          <p:cNvPicPr>
            <a:picLocks/>
          </p:cNvPicPr>
          <p:nvPr/>
        </p:nvPicPr>
        <p:blipFill>
          <a:blip r:embed="rId14"/>
          <a:stretch>
            <a:fillRect/>
          </a:stretch>
        </p:blipFill>
        <p:spPr>
          <a:xfrm rot="10800000">
            <a:off x="5466601" y="3824228"/>
            <a:ext cx="306041" cy="1564432"/>
          </a:xfrm>
          <a:prstGeom prst="rect">
            <a:avLst/>
          </a:prstGeom>
          <a:ln w="12700">
            <a:miter lim="400000"/>
          </a:ln>
        </p:spPr>
      </p:pic>
      <p:pic>
        <p:nvPicPr>
          <p:cNvPr id="37" name="Picture 36" descr="A picture containing dog, mammal, indoor, white&#10;&#10;Description automatically generated">
            <a:extLst>
              <a:ext uri="{FF2B5EF4-FFF2-40B4-BE49-F238E27FC236}">
                <a16:creationId xmlns:a16="http://schemas.microsoft.com/office/drawing/2014/main" id="{FADD908B-E80D-4547-9C80-E515BAAA3E45}"/>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9889179" y="2769149"/>
            <a:ext cx="1638000" cy="1638000"/>
          </a:xfrm>
          <a:prstGeom prst="rect">
            <a:avLst/>
          </a:prstGeom>
        </p:spPr>
      </p:pic>
      <p:pic>
        <p:nvPicPr>
          <p:cNvPr id="39" name="Picture 38">
            <a:extLst>
              <a:ext uri="{FF2B5EF4-FFF2-40B4-BE49-F238E27FC236}">
                <a16:creationId xmlns:a16="http://schemas.microsoft.com/office/drawing/2014/main" id="{CE74E93A-F9A8-4B2A-A806-BC186A628183}"/>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7056465" y="2768400"/>
            <a:ext cx="1636821" cy="1636821"/>
          </a:xfrm>
          <a:prstGeom prst="rect">
            <a:avLst/>
          </a:prstGeom>
        </p:spPr>
      </p:pic>
      <p:cxnSp>
        <p:nvCxnSpPr>
          <p:cNvPr id="43" name="Straight Arrow Connector 42">
            <a:extLst>
              <a:ext uri="{FF2B5EF4-FFF2-40B4-BE49-F238E27FC236}">
                <a16:creationId xmlns:a16="http://schemas.microsoft.com/office/drawing/2014/main" id="{0A6E72FF-4CC5-4DDE-BEFC-D01DAF21C1A9}"/>
              </a:ext>
            </a:extLst>
          </p:cNvPr>
          <p:cNvCxnSpPr>
            <a:stCxn id="39" idx="3"/>
            <a:endCxn id="37" idx="1"/>
          </p:cNvCxnSpPr>
          <p:nvPr/>
        </p:nvCxnSpPr>
        <p:spPr>
          <a:xfrm>
            <a:off x="8693286" y="3586811"/>
            <a:ext cx="1195893" cy="1338"/>
          </a:xfrm>
          <a:prstGeom prst="straightConnector1">
            <a:avLst/>
          </a:prstGeom>
          <a:ln w="22225">
            <a:tailEnd type="arrow"/>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266778071"/>
      </p:ext>
    </p:extLst>
  </p:cSld>
  <p:clrMapOvr>
    <a:masterClrMapping/>
  </p:clrMapOvr>
  <mc:AlternateContent xmlns:mc="http://schemas.openxmlformats.org/markup-compatibility/2006" xmlns:p14="http://schemas.microsoft.com/office/powerpoint/2010/main">
    <mc:Choice Requires="p14">
      <p:transition spd="slow" p14:dur="2000" advTm="37603"/>
    </mc:Choice>
    <mc:Fallback xmlns="">
      <p:transition spd="slow" advTm="3760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1"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33B1AC-DAAA-4BB3-A5CE-17FFD71D10D2}"/>
              </a:ext>
            </a:extLst>
          </p:cNvPr>
          <p:cNvSpPr>
            <a:spLocks noGrp="1"/>
          </p:cNvSpPr>
          <p:nvPr>
            <p:ph type="title"/>
          </p:nvPr>
        </p:nvSpPr>
        <p:spPr/>
        <p:txBody>
          <a:bodyPr/>
          <a:lstStyle/>
          <a:p>
            <a:r>
              <a:rPr lang="en-AU" dirty="0"/>
              <a:t>Current Approaches</a:t>
            </a:r>
          </a:p>
        </p:txBody>
      </p:sp>
      <p:sp>
        <p:nvSpPr>
          <p:cNvPr id="3" name="Content Placeholder 2">
            <a:extLst>
              <a:ext uri="{FF2B5EF4-FFF2-40B4-BE49-F238E27FC236}">
                <a16:creationId xmlns:a16="http://schemas.microsoft.com/office/drawing/2014/main" id="{5F627BAC-CCCC-437A-83DE-C65811B9BEBF}"/>
              </a:ext>
            </a:extLst>
          </p:cNvPr>
          <p:cNvSpPr>
            <a:spLocks noGrp="1"/>
          </p:cNvSpPr>
          <p:nvPr>
            <p:ph idx="1"/>
          </p:nvPr>
        </p:nvSpPr>
        <p:spPr>
          <a:xfrm>
            <a:off x="558800" y="1819469"/>
            <a:ext cx="3751943" cy="2995127"/>
          </a:xfrm>
        </p:spPr>
        <p:txBody>
          <a:bodyPr>
            <a:normAutofit/>
          </a:bodyPr>
          <a:lstStyle/>
          <a:p>
            <a:pPr marL="0" indent="0">
              <a:buNone/>
            </a:pPr>
            <a:r>
              <a:rPr lang="en-AU" dirty="0"/>
              <a:t>Current methods based on:</a:t>
            </a:r>
          </a:p>
          <a:p>
            <a:r>
              <a:rPr lang="en-AU" dirty="0"/>
              <a:t>Cycle-Consistency </a:t>
            </a:r>
            <a:r>
              <a:rPr lang="en-AU" sz="1600" dirty="0"/>
              <a:t>[1]</a:t>
            </a:r>
          </a:p>
          <a:p>
            <a:endParaRPr lang="en-AU" sz="1200" dirty="0"/>
          </a:p>
          <a:p>
            <a:endParaRPr lang="en-AU" dirty="0"/>
          </a:p>
          <a:p>
            <a:r>
              <a:rPr lang="en-AU" dirty="0"/>
              <a:t>Shared Latent Space </a:t>
            </a:r>
            <a:r>
              <a:rPr lang="en-AU" sz="1600" dirty="0"/>
              <a:t>[2]</a:t>
            </a:r>
          </a:p>
          <a:p>
            <a:endParaRPr lang="en-AU" dirty="0"/>
          </a:p>
        </p:txBody>
      </p:sp>
      <p:sp>
        <p:nvSpPr>
          <p:cNvPr id="25" name="Slide Number Placeholder 5">
            <a:extLst>
              <a:ext uri="{FF2B5EF4-FFF2-40B4-BE49-F238E27FC236}">
                <a16:creationId xmlns:a16="http://schemas.microsoft.com/office/drawing/2014/main" id="{78FAEC5D-8FB8-4245-A385-D65AD0F2288F}"/>
              </a:ext>
            </a:extLst>
          </p:cNvPr>
          <p:cNvSpPr>
            <a:spLocks noGrp="1"/>
          </p:cNvSpPr>
          <p:nvPr>
            <p:ph type="sldNum" sz="quarter" idx="12"/>
          </p:nvPr>
        </p:nvSpPr>
        <p:spPr>
          <a:xfrm>
            <a:off x="558800" y="6442615"/>
            <a:ext cx="529680" cy="365125"/>
          </a:xfrm>
        </p:spPr>
        <p:txBody>
          <a:bodyPr/>
          <a:lstStyle/>
          <a:p>
            <a:fld id="{2ABE124A-B5C5-46E0-B944-45307B126769}" type="slidenum">
              <a:rPr lang="en-AU" smtClean="0"/>
              <a:pPr/>
              <a:t>4</a:t>
            </a:fld>
            <a:r>
              <a:rPr lang="en-AU"/>
              <a:t>  |</a:t>
            </a:r>
            <a:endParaRPr lang="en-AU" dirty="0"/>
          </a:p>
        </p:txBody>
      </p:sp>
      <p:sp>
        <p:nvSpPr>
          <p:cNvPr id="22" name="Content Placeholder 2">
            <a:extLst>
              <a:ext uri="{FF2B5EF4-FFF2-40B4-BE49-F238E27FC236}">
                <a16:creationId xmlns:a16="http://schemas.microsoft.com/office/drawing/2014/main" id="{93AB27AA-4F00-40E2-9D60-8637A4220A2E}"/>
              </a:ext>
            </a:extLst>
          </p:cNvPr>
          <p:cNvSpPr txBox="1">
            <a:spLocks/>
          </p:cNvSpPr>
          <p:nvPr/>
        </p:nvSpPr>
        <p:spPr>
          <a:xfrm>
            <a:off x="6383212" y="1728297"/>
            <a:ext cx="3751943" cy="366555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400" kern="1200">
                <a:solidFill>
                  <a:schemeClr val="tx1"/>
                </a:solidFill>
                <a:latin typeface="+mn-lt"/>
                <a:ea typeface="+mn-ea"/>
                <a:cs typeface="+mn-cs"/>
              </a:defRPr>
            </a:lvl1pPr>
            <a:lvl2pPr marL="266700" indent="-266700" algn="l" defTabSz="914400" rtl="0" eaLnBrk="1" latinLnBrk="0" hangingPunct="1">
              <a:lnSpc>
                <a:spcPct val="90000"/>
              </a:lnSpc>
              <a:spcBef>
                <a:spcPts val="500"/>
              </a:spcBef>
              <a:buClr>
                <a:schemeClr val="accent1"/>
              </a:buClr>
              <a:buFont typeface="TheSansB W3 Light" panose="020B0302050302020203" pitchFamily="34" charset="0"/>
              <a:buChar char="-"/>
              <a:defRPr sz="2000" kern="1200">
                <a:solidFill>
                  <a:schemeClr val="tx1"/>
                </a:solidFill>
                <a:latin typeface="+mn-lt"/>
                <a:ea typeface="+mn-ea"/>
                <a:cs typeface="+mn-cs"/>
              </a:defRPr>
            </a:lvl2pPr>
            <a:lvl3pPr marL="723900" indent="-27940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3pPr>
            <a:lvl4pPr marL="990600" indent="-26670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4pPr>
            <a:lvl5pPr marL="1257300" indent="-26670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AU" dirty="0"/>
          </a:p>
          <a:p>
            <a:r>
              <a:rPr lang="en-AU" dirty="0"/>
              <a:t>The constrain from Cycle-Consistency is too strict.</a:t>
            </a:r>
          </a:p>
          <a:p>
            <a:pPr marL="0" indent="0">
              <a:buNone/>
            </a:pPr>
            <a:endParaRPr lang="en-AU" dirty="0"/>
          </a:p>
          <a:p>
            <a:r>
              <a:rPr lang="en-AU" dirty="0"/>
              <a:t>Performance is usually limited.</a:t>
            </a:r>
          </a:p>
          <a:p>
            <a:pPr marL="0" indent="0">
              <a:buNone/>
            </a:pPr>
            <a:endParaRPr lang="en-AU" dirty="0"/>
          </a:p>
        </p:txBody>
      </p:sp>
      <p:sp>
        <p:nvSpPr>
          <p:cNvPr id="7" name="Text Placeholder 6">
            <a:extLst>
              <a:ext uri="{FF2B5EF4-FFF2-40B4-BE49-F238E27FC236}">
                <a16:creationId xmlns:a16="http://schemas.microsoft.com/office/drawing/2014/main" id="{43F41E16-FBF1-4624-AB1D-674C658FB162}"/>
              </a:ext>
            </a:extLst>
          </p:cNvPr>
          <p:cNvSpPr>
            <a:spLocks noGrp="1"/>
          </p:cNvSpPr>
          <p:nvPr>
            <p:ph type="body" sz="quarter" idx="10"/>
          </p:nvPr>
        </p:nvSpPr>
        <p:spPr>
          <a:xfrm>
            <a:off x="6477518" y="988522"/>
            <a:ext cx="4876281" cy="444500"/>
          </a:xfrm>
        </p:spPr>
        <p:txBody>
          <a:bodyPr/>
          <a:lstStyle/>
          <a:p>
            <a:r>
              <a:rPr lang="en-AU" dirty="0"/>
              <a:t>Limitations:</a:t>
            </a:r>
          </a:p>
        </p:txBody>
      </p:sp>
      <p:sp>
        <p:nvSpPr>
          <p:cNvPr id="26" name="Text Placeholder 3">
            <a:extLst>
              <a:ext uri="{FF2B5EF4-FFF2-40B4-BE49-F238E27FC236}">
                <a16:creationId xmlns:a16="http://schemas.microsoft.com/office/drawing/2014/main" id="{1B1B7676-4D55-4534-A381-0342559D9993}"/>
              </a:ext>
            </a:extLst>
          </p:cNvPr>
          <p:cNvSpPr txBox="1">
            <a:spLocks/>
          </p:cNvSpPr>
          <p:nvPr/>
        </p:nvSpPr>
        <p:spPr>
          <a:xfrm>
            <a:off x="558800" y="988522"/>
            <a:ext cx="5537200" cy="444500"/>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Clr>
                <a:schemeClr val="accent1"/>
              </a:buClr>
              <a:buFont typeface="Arial" panose="020B0604020202020204" pitchFamily="34" charset="0"/>
              <a:buNone/>
              <a:defRPr sz="2400" b="1" kern="1200">
                <a:solidFill>
                  <a:schemeClr val="accent1"/>
                </a:solidFill>
                <a:latin typeface="+mn-lt"/>
                <a:ea typeface="+mn-ea"/>
                <a:cs typeface="+mn-cs"/>
              </a:defRPr>
            </a:lvl1pPr>
            <a:lvl2pPr marL="266700" indent="-266700" algn="l" defTabSz="914400" rtl="0" eaLnBrk="1" latinLnBrk="0" hangingPunct="1">
              <a:lnSpc>
                <a:spcPct val="90000"/>
              </a:lnSpc>
              <a:spcBef>
                <a:spcPts val="500"/>
              </a:spcBef>
              <a:buClr>
                <a:schemeClr val="accent1"/>
              </a:buClr>
              <a:buFont typeface="TheSansB W3 Light" panose="020B0302050302020203" pitchFamily="34" charset="0"/>
              <a:buChar char="-"/>
              <a:defRPr sz="2000" kern="1200">
                <a:solidFill>
                  <a:schemeClr val="tx1"/>
                </a:solidFill>
                <a:latin typeface="+mn-lt"/>
                <a:ea typeface="+mn-ea"/>
                <a:cs typeface="+mn-cs"/>
              </a:defRPr>
            </a:lvl2pPr>
            <a:lvl3pPr marL="723900" indent="-27940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3pPr>
            <a:lvl4pPr marL="990600" indent="-26670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AU" dirty="0"/>
              <a:t>Approaches:				</a:t>
            </a:r>
          </a:p>
        </p:txBody>
      </p:sp>
      <p:sp>
        <p:nvSpPr>
          <p:cNvPr id="9" name="Footer Placeholder 3">
            <a:extLst>
              <a:ext uri="{FF2B5EF4-FFF2-40B4-BE49-F238E27FC236}">
                <a16:creationId xmlns:a16="http://schemas.microsoft.com/office/drawing/2014/main" id="{E357B23E-A995-4843-A325-4DA9F5370A8B}"/>
              </a:ext>
            </a:extLst>
          </p:cNvPr>
          <p:cNvSpPr>
            <a:spLocks noGrp="1"/>
          </p:cNvSpPr>
          <p:nvPr>
            <p:ph type="ftr" sz="quarter" idx="11"/>
          </p:nvPr>
        </p:nvSpPr>
        <p:spPr bwMode="auto">
          <a:xfrm>
            <a:off x="948516" y="6442615"/>
            <a:ext cx="7505527" cy="365125"/>
          </a:xfrm>
          <a:ln>
            <a:miter lim="800000"/>
            <a:headEnd/>
            <a:tailEnd/>
          </a:ln>
        </p:spPr>
        <p:txBody>
          <a:bodyPr wrap="square" numCol="1" anchorCtr="0" compatLnSpc="1">
            <a:prstTxWarp prst="textNoShape">
              <a:avLst/>
            </a:prstTxWarp>
          </a:bodyPr>
          <a:lstStyle/>
          <a:p>
            <a:pPr fontAlgn="base">
              <a:spcBef>
                <a:spcPct val="0"/>
              </a:spcBef>
              <a:spcAft>
                <a:spcPct val="0"/>
              </a:spcAft>
              <a:defRPr/>
            </a:pPr>
            <a:r>
              <a:rPr lang="en-AU" dirty="0"/>
              <a:t>Dual Contrastive Learning for Unsupervised Image-to-Image Translation| Junlin Han</a:t>
            </a:r>
            <a:endParaRPr lang="en-US" dirty="0"/>
          </a:p>
        </p:txBody>
      </p:sp>
      <p:sp>
        <p:nvSpPr>
          <p:cNvPr id="11" name="Rectangle 10">
            <a:extLst>
              <a:ext uri="{FF2B5EF4-FFF2-40B4-BE49-F238E27FC236}">
                <a16:creationId xmlns:a16="http://schemas.microsoft.com/office/drawing/2014/main" id="{DDC372E8-C04F-4150-8E42-9671FCE62AAC}"/>
              </a:ext>
            </a:extLst>
          </p:cNvPr>
          <p:cNvSpPr/>
          <p:nvPr/>
        </p:nvSpPr>
        <p:spPr>
          <a:xfrm>
            <a:off x="451925" y="5784746"/>
            <a:ext cx="2233945" cy="523220"/>
          </a:xfrm>
          <a:prstGeom prst="rect">
            <a:avLst/>
          </a:prstGeom>
        </p:spPr>
        <p:txBody>
          <a:bodyPr wrap="none">
            <a:spAutoFit/>
          </a:bodyPr>
          <a:lstStyle/>
          <a:p>
            <a:r>
              <a:rPr lang="en-US" sz="1400" dirty="0"/>
              <a:t>[1] Zhu et al., ICCV 2017.</a:t>
            </a:r>
          </a:p>
          <a:p>
            <a:r>
              <a:rPr lang="en-US" sz="1400" dirty="0"/>
              <a:t>[2] Liu  et al., </a:t>
            </a:r>
            <a:r>
              <a:rPr lang="en-AU" sz="1400" dirty="0"/>
              <a:t>NeurIPS</a:t>
            </a:r>
            <a:r>
              <a:rPr lang="en-US" sz="1400" dirty="0"/>
              <a:t>, 2017.</a:t>
            </a:r>
          </a:p>
        </p:txBody>
      </p:sp>
    </p:spTree>
    <p:custDataLst>
      <p:tags r:id="rId2"/>
    </p:custDataLst>
    <p:extLst>
      <p:ext uri="{BB962C8B-B14F-4D97-AF65-F5344CB8AC3E}">
        <p14:creationId xmlns:p14="http://schemas.microsoft.com/office/powerpoint/2010/main" val="13073696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31659"/>
    </mc:Choice>
    <mc:Fallback xmlns="">
      <p:transition spd="slow" advTm="3165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33B1AC-DAAA-4BB3-A5CE-17FFD71D10D2}"/>
              </a:ext>
            </a:extLst>
          </p:cNvPr>
          <p:cNvSpPr>
            <a:spLocks noGrp="1"/>
          </p:cNvSpPr>
          <p:nvPr>
            <p:ph type="title"/>
          </p:nvPr>
        </p:nvSpPr>
        <p:spPr/>
        <p:txBody>
          <a:bodyPr/>
          <a:lstStyle/>
          <a:p>
            <a:r>
              <a:rPr lang="en-AU" dirty="0"/>
              <a:t>New Approach</a:t>
            </a:r>
          </a:p>
        </p:txBody>
      </p:sp>
      <p:sp>
        <p:nvSpPr>
          <p:cNvPr id="3" name="Content Placeholder 2">
            <a:extLst>
              <a:ext uri="{FF2B5EF4-FFF2-40B4-BE49-F238E27FC236}">
                <a16:creationId xmlns:a16="http://schemas.microsoft.com/office/drawing/2014/main" id="{5F627BAC-CCCC-437A-83DE-C65811B9BEBF}"/>
              </a:ext>
            </a:extLst>
          </p:cNvPr>
          <p:cNvSpPr>
            <a:spLocks noGrp="1"/>
          </p:cNvSpPr>
          <p:nvPr>
            <p:ph idx="1"/>
          </p:nvPr>
        </p:nvSpPr>
        <p:spPr>
          <a:xfrm>
            <a:off x="558800" y="1819469"/>
            <a:ext cx="9037687" cy="3862003"/>
          </a:xfrm>
        </p:spPr>
        <p:txBody>
          <a:bodyPr>
            <a:normAutofit/>
          </a:bodyPr>
          <a:lstStyle/>
          <a:p>
            <a:r>
              <a:rPr lang="en-AU" dirty="0"/>
              <a:t>Based on recent advances in contrastive learning.</a:t>
            </a:r>
          </a:p>
          <a:p>
            <a:endParaRPr lang="en-AU" dirty="0"/>
          </a:p>
          <a:p>
            <a:r>
              <a:rPr lang="en-AU" dirty="0"/>
              <a:t>Learn the mapping by maximizing the mutual information between input and output patches, with contrastive learning.</a:t>
            </a:r>
          </a:p>
          <a:p>
            <a:endParaRPr lang="en-AU" dirty="0"/>
          </a:p>
          <a:p>
            <a:r>
              <a:rPr lang="en-AU" dirty="0"/>
              <a:t>CUT </a:t>
            </a:r>
            <a:r>
              <a:rPr lang="en-AU" sz="1600" dirty="0"/>
              <a:t>[3] </a:t>
            </a:r>
            <a:r>
              <a:rPr lang="en-AU" dirty="0"/>
              <a:t>first employed contrastive learning for unsupervised I2I.  Our work aims to further explore how to make use of contrastive learning.</a:t>
            </a:r>
          </a:p>
        </p:txBody>
      </p:sp>
      <p:sp>
        <p:nvSpPr>
          <p:cNvPr id="25" name="Slide Number Placeholder 5">
            <a:extLst>
              <a:ext uri="{FF2B5EF4-FFF2-40B4-BE49-F238E27FC236}">
                <a16:creationId xmlns:a16="http://schemas.microsoft.com/office/drawing/2014/main" id="{78FAEC5D-8FB8-4245-A385-D65AD0F2288F}"/>
              </a:ext>
            </a:extLst>
          </p:cNvPr>
          <p:cNvSpPr>
            <a:spLocks noGrp="1"/>
          </p:cNvSpPr>
          <p:nvPr>
            <p:ph type="sldNum" sz="quarter" idx="12"/>
          </p:nvPr>
        </p:nvSpPr>
        <p:spPr>
          <a:xfrm>
            <a:off x="558800" y="6442615"/>
            <a:ext cx="529680" cy="365125"/>
          </a:xfrm>
        </p:spPr>
        <p:txBody>
          <a:bodyPr/>
          <a:lstStyle/>
          <a:p>
            <a:fld id="{2ABE124A-B5C5-46E0-B944-45307B126769}" type="slidenum">
              <a:rPr lang="en-AU" smtClean="0"/>
              <a:pPr/>
              <a:t>5</a:t>
            </a:fld>
            <a:r>
              <a:rPr lang="en-AU"/>
              <a:t>  |</a:t>
            </a:r>
            <a:endParaRPr lang="en-AU" dirty="0"/>
          </a:p>
        </p:txBody>
      </p:sp>
      <p:sp>
        <p:nvSpPr>
          <p:cNvPr id="26" name="Text Placeholder 3">
            <a:extLst>
              <a:ext uri="{FF2B5EF4-FFF2-40B4-BE49-F238E27FC236}">
                <a16:creationId xmlns:a16="http://schemas.microsoft.com/office/drawing/2014/main" id="{1B1B7676-4D55-4534-A381-0342559D9993}"/>
              </a:ext>
            </a:extLst>
          </p:cNvPr>
          <p:cNvSpPr txBox="1">
            <a:spLocks/>
          </p:cNvSpPr>
          <p:nvPr/>
        </p:nvSpPr>
        <p:spPr>
          <a:xfrm>
            <a:off x="558800" y="988522"/>
            <a:ext cx="5537200" cy="585754"/>
          </a:xfrm>
          <a:prstGeom prst="rect">
            <a:avLst/>
          </a:prstGeom>
        </p:spPr>
        <p:txBody>
          <a:bodyPr vert="horz" lIns="91440" tIns="45720" rIns="91440" bIns="45720" rtlCol="0">
            <a:normAutofit fontScale="40000" lnSpcReduction="20000"/>
          </a:bodyPr>
          <a:lstStyle>
            <a:lvl1pPr marL="0" indent="0" algn="l" defTabSz="914400" rtl="0" eaLnBrk="1" latinLnBrk="0" hangingPunct="1">
              <a:lnSpc>
                <a:spcPct val="90000"/>
              </a:lnSpc>
              <a:spcBef>
                <a:spcPts val="1000"/>
              </a:spcBef>
              <a:buClr>
                <a:schemeClr val="accent1"/>
              </a:buClr>
              <a:buFont typeface="Arial" panose="020B0604020202020204" pitchFamily="34" charset="0"/>
              <a:buNone/>
              <a:defRPr sz="2400" b="1" kern="1200">
                <a:solidFill>
                  <a:schemeClr val="accent1"/>
                </a:solidFill>
                <a:latin typeface="+mn-lt"/>
                <a:ea typeface="+mn-ea"/>
                <a:cs typeface="+mn-cs"/>
              </a:defRPr>
            </a:lvl1pPr>
            <a:lvl2pPr marL="266700" indent="-266700" algn="l" defTabSz="914400" rtl="0" eaLnBrk="1" latinLnBrk="0" hangingPunct="1">
              <a:lnSpc>
                <a:spcPct val="90000"/>
              </a:lnSpc>
              <a:spcBef>
                <a:spcPts val="500"/>
              </a:spcBef>
              <a:buClr>
                <a:schemeClr val="accent1"/>
              </a:buClr>
              <a:buFont typeface="TheSansB W3 Light" panose="020B0302050302020203" pitchFamily="34" charset="0"/>
              <a:buChar char="-"/>
              <a:defRPr sz="2000" kern="1200">
                <a:solidFill>
                  <a:schemeClr val="tx1"/>
                </a:solidFill>
                <a:latin typeface="+mn-lt"/>
                <a:ea typeface="+mn-ea"/>
                <a:cs typeface="+mn-cs"/>
              </a:defRPr>
            </a:lvl2pPr>
            <a:lvl3pPr marL="723900" indent="-27940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3pPr>
            <a:lvl4pPr marL="990600" indent="-26670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AU" sz="6000" dirty="0"/>
              <a:t>Mutual Information Maximization</a:t>
            </a:r>
            <a:r>
              <a:rPr lang="en-AU" sz="7000" dirty="0"/>
              <a:t>:</a:t>
            </a:r>
            <a:r>
              <a:rPr lang="en-AU" sz="3800" dirty="0"/>
              <a:t>		</a:t>
            </a:r>
            <a:r>
              <a:rPr lang="en-AU" dirty="0"/>
              <a:t>		</a:t>
            </a:r>
          </a:p>
        </p:txBody>
      </p:sp>
      <p:sp>
        <p:nvSpPr>
          <p:cNvPr id="9" name="Footer Placeholder 3">
            <a:extLst>
              <a:ext uri="{FF2B5EF4-FFF2-40B4-BE49-F238E27FC236}">
                <a16:creationId xmlns:a16="http://schemas.microsoft.com/office/drawing/2014/main" id="{E357B23E-A995-4843-A325-4DA9F5370A8B}"/>
              </a:ext>
            </a:extLst>
          </p:cNvPr>
          <p:cNvSpPr>
            <a:spLocks noGrp="1"/>
          </p:cNvSpPr>
          <p:nvPr>
            <p:ph type="ftr" sz="quarter" idx="11"/>
          </p:nvPr>
        </p:nvSpPr>
        <p:spPr bwMode="auto">
          <a:xfrm>
            <a:off x="948516" y="6442615"/>
            <a:ext cx="7505527" cy="365125"/>
          </a:xfrm>
          <a:ln>
            <a:miter lim="800000"/>
            <a:headEnd/>
            <a:tailEnd/>
          </a:ln>
        </p:spPr>
        <p:txBody>
          <a:bodyPr wrap="square" numCol="1" anchorCtr="0" compatLnSpc="1">
            <a:prstTxWarp prst="textNoShape">
              <a:avLst/>
            </a:prstTxWarp>
          </a:bodyPr>
          <a:lstStyle/>
          <a:p>
            <a:pPr fontAlgn="base">
              <a:spcBef>
                <a:spcPct val="0"/>
              </a:spcBef>
              <a:spcAft>
                <a:spcPct val="0"/>
              </a:spcAft>
              <a:defRPr/>
            </a:pPr>
            <a:r>
              <a:rPr lang="en-AU" dirty="0"/>
              <a:t>Dual Contrastive Learning for Unsupervised Image-to-Image Translation| Junlin Han</a:t>
            </a:r>
            <a:endParaRPr lang="en-US" dirty="0"/>
          </a:p>
        </p:txBody>
      </p:sp>
      <p:sp>
        <p:nvSpPr>
          <p:cNvPr id="11" name="Rectangle 10">
            <a:extLst>
              <a:ext uri="{FF2B5EF4-FFF2-40B4-BE49-F238E27FC236}">
                <a16:creationId xmlns:a16="http://schemas.microsoft.com/office/drawing/2014/main" id="{3115A9B2-0D91-42BE-A0EE-96FAA4A30FEF}"/>
              </a:ext>
            </a:extLst>
          </p:cNvPr>
          <p:cNvSpPr/>
          <p:nvPr/>
        </p:nvSpPr>
        <p:spPr>
          <a:xfrm>
            <a:off x="451925" y="5969655"/>
            <a:ext cx="2069284" cy="523220"/>
          </a:xfrm>
          <a:prstGeom prst="rect">
            <a:avLst/>
          </a:prstGeom>
        </p:spPr>
        <p:txBody>
          <a:bodyPr wrap="none">
            <a:spAutoFit/>
          </a:bodyPr>
          <a:lstStyle/>
          <a:p>
            <a:r>
              <a:rPr lang="en-US" sz="1400" dirty="0"/>
              <a:t>[3] Park et al., ECCV 2020</a:t>
            </a:r>
            <a:r>
              <a:rPr lang="en-US" sz="1400" dirty="0">
                <a:latin typeface="Helvetica Light" panose="020B0403020202020204" pitchFamily="34" charset="0"/>
              </a:rPr>
              <a:t>.</a:t>
            </a:r>
          </a:p>
          <a:p>
            <a:endParaRPr lang="en-US" sz="1400" dirty="0"/>
          </a:p>
        </p:txBody>
      </p:sp>
    </p:spTree>
    <p:custDataLst>
      <p:tags r:id="rId1"/>
    </p:custDataLst>
    <p:extLst>
      <p:ext uri="{BB962C8B-B14F-4D97-AF65-F5344CB8AC3E}">
        <p14:creationId xmlns:p14="http://schemas.microsoft.com/office/powerpoint/2010/main" val="2282032449"/>
      </p:ext>
    </p:extLst>
  </p:cSld>
  <p:clrMapOvr>
    <a:masterClrMapping/>
  </p:clrMapOvr>
  <mc:AlternateContent xmlns:mc="http://schemas.openxmlformats.org/markup-compatibility/2006" xmlns:p14="http://schemas.microsoft.com/office/powerpoint/2010/main">
    <mc:Choice Requires="p14">
      <p:transition spd="slow" p14:dur="2000" advTm="25041"/>
    </mc:Choice>
    <mc:Fallback xmlns="">
      <p:transition spd="slow" advTm="2504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33B1AC-DAAA-4BB3-A5CE-17FFD71D10D2}"/>
              </a:ext>
            </a:extLst>
          </p:cNvPr>
          <p:cNvSpPr>
            <a:spLocks noGrp="1"/>
          </p:cNvSpPr>
          <p:nvPr>
            <p:ph type="title"/>
          </p:nvPr>
        </p:nvSpPr>
        <p:spPr/>
        <p:txBody>
          <a:bodyPr/>
          <a:lstStyle/>
          <a:p>
            <a:r>
              <a:rPr lang="en-AU" dirty="0"/>
              <a:t>Dual Contrastive Learning</a:t>
            </a:r>
          </a:p>
        </p:txBody>
      </p:sp>
      <p:sp>
        <p:nvSpPr>
          <p:cNvPr id="25" name="Slide Number Placeholder 5">
            <a:extLst>
              <a:ext uri="{FF2B5EF4-FFF2-40B4-BE49-F238E27FC236}">
                <a16:creationId xmlns:a16="http://schemas.microsoft.com/office/drawing/2014/main" id="{78FAEC5D-8FB8-4245-A385-D65AD0F2288F}"/>
              </a:ext>
            </a:extLst>
          </p:cNvPr>
          <p:cNvSpPr>
            <a:spLocks noGrp="1"/>
          </p:cNvSpPr>
          <p:nvPr>
            <p:ph type="sldNum" sz="quarter" idx="12"/>
          </p:nvPr>
        </p:nvSpPr>
        <p:spPr>
          <a:xfrm>
            <a:off x="558800" y="6442615"/>
            <a:ext cx="529680" cy="365125"/>
          </a:xfrm>
        </p:spPr>
        <p:txBody>
          <a:bodyPr/>
          <a:lstStyle/>
          <a:p>
            <a:fld id="{2ABE124A-B5C5-46E0-B944-45307B126769}" type="slidenum">
              <a:rPr lang="en-AU" smtClean="0"/>
              <a:pPr/>
              <a:t>6</a:t>
            </a:fld>
            <a:r>
              <a:rPr lang="en-AU"/>
              <a:t>  |</a:t>
            </a:r>
            <a:endParaRPr lang="en-AU" dirty="0"/>
          </a:p>
        </p:txBody>
      </p:sp>
      <p:sp>
        <p:nvSpPr>
          <p:cNvPr id="26" name="Text Placeholder 3">
            <a:extLst>
              <a:ext uri="{FF2B5EF4-FFF2-40B4-BE49-F238E27FC236}">
                <a16:creationId xmlns:a16="http://schemas.microsoft.com/office/drawing/2014/main" id="{1B1B7676-4D55-4534-A381-0342559D9993}"/>
              </a:ext>
            </a:extLst>
          </p:cNvPr>
          <p:cNvSpPr txBox="1">
            <a:spLocks/>
          </p:cNvSpPr>
          <p:nvPr/>
        </p:nvSpPr>
        <p:spPr>
          <a:xfrm>
            <a:off x="558800" y="988522"/>
            <a:ext cx="5537200" cy="585754"/>
          </a:xfrm>
          <a:prstGeom prst="rect">
            <a:avLst/>
          </a:prstGeom>
        </p:spPr>
        <p:txBody>
          <a:bodyPr vert="horz" lIns="91440" tIns="45720" rIns="91440" bIns="45720" rtlCol="0">
            <a:normAutofit lnSpcReduction="10000"/>
          </a:bodyPr>
          <a:lstStyle>
            <a:lvl1pPr marL="0" indent="0" algn="l" defTabSz="914400" rtl="0" eaLnBrk="1" latinLnBrk="0" hangingPunct="1">
              <a:lnSpc>
                <a:spcPct val="90000"/>
              </a:lnSpc>
              <a:spcBef>
                <a:spcPts val="1000"/>
              </a:spcBef>
              <a:buClr>
                <a:schemeClr val="accent1"/>
              </a:buClr>
              <a:buFont typeface="Arial" panose="020B0604020202020204" pitchFamily="34" charset="0"/>
              <a:buNone/>
              <a:defRPr sz="2400" b="1" kern="1200">
                <a:solidFill>
                  <a:schemeClr val="accent1"/>
                </a:solidFill>
                <a:latin typeface="+mn-lt"/>
                <a:ea typeface="+mn-ea"/>
                <a:cs typeface="+mn-cs"/>
              </a:defRPr>
            </a:lvl1pPr>
            <a:lvl2pPr marL="266700" indent="-266700" algn="l" defTabSz="914400" rtl="0" eaLnBrk="1" latinLnBrk="0" hangingPunct="1">
              <a:lnSpc>
                <a:spcPct val="90000"/>
              </a:lnSpc>
              <a:spcBef>
                <a:spcPts val="500"/>
              </a:spcBef>
              <a:buClr>
                <a:schemeClr val="accent1"/>
              </a:buClr>
              <a:buFont typeface="TheSansB W3 Light" panose="020B0302050302020203" pitchFamily="34" charset="0"/>
              <a:buChar char="-"/>
              <a:defRPr sz="2000" kern="1200">
                <a:solidFill>
                  <a:schemeClr val="tx1"/>
                </a:solidFill>
                <a:latin typeface="+mn-lt"/>
                <a:ea typeface="+mn-ea"/>
                <a:cs typeface="+mn-cs"/>
              </a:defRPr>
            </a:lvl2pPr>
            <a:lvl3pPr marL="723900" indent="-27940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3pPr>
            <a:lvl4pPr marL="990600" indent="-26670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AU" sz="3800" dirty="0"/>
              <a:t>	</a:t>
            </a:r>
            <a:r>
              <a:rPr lang="en-AU" dirty="0"/>
              <a:t>		</a:t>
            </a:r>
          </a:p>
        </p:txBody>
      </p:sp>
      <p:sp>
        <p:nvSpPr>
          <p:cNvPr id="9" name="Footer Placeholder 3">
            <a:extLst>
              <a:ext uri="{FF2B5EF4-FFF2-40B4-BE49-F238E27FC236}">
                <a16:creationId xmlns:a16="http://schemas.microsoft.com/office/drawing/2014/main" id="{E357B23E-A995-4843-A325-4DA9F5370A8B}"/>
              </a:ext>
            </a:extLst>
          </p:cNvPr>
          <p:cNvSpPr>
            <a:spLocks noGrp="1"/>
          </p:cNvSpPr>
          <p:nvPr>
            <p:ph type="ftr" sz="quarter" idx="11"/>
          </p:nvPr>
        </p:nvSpPr>
        <p:spPr bwMode="auto">
          <a:xfrm>
            <a:off x="948516" y="6442615"/>
            <a:ext cx="7505527" cy="365125"/>
          </a:xfrm>
          <a:ln>
            <a:miter lim="800000"/>
            <a:headEnd/>
            <a:tailEnd/>
          </a:ln>
        </p:spPr>
        <p:txBody>
          <a:bodyPr wrap="square" numCol="1" anchorCtr="0" compatLnSpc="1">
            <a:prstTxWarp prst="textNoShape">
              <a:avLst/>
            </a:prstTxWarp>
          </a:bodyPr>
          <a:lstStyle/>
          <a:p>
            <a:pPr fontAlgn="base">
              <a:spcBef>
                <a:spcPct val="0"/>
              </a:spcBef>
              <a:spcAft>
                <a:spcPct val="0"/>
              </a:spcAft>
              <a:defRPr/>
            </a:pPr>
            <a:r>
              <a:rPr lang="en-AU" dirty="0"/>
              <a:t>Dual Contrastive Learning for Unsupervised Image-to-Image Translation| Junlin Han</a:t>
            </a:r>
            <a:endParaRPr lang="en-US" dirty="0"/>
          </a:p>
        </p:txBody>
      </p:sp>
      <p:pic>
        <p:nvPicPr>
          <p:cNvPr id="6" name="Picture 5">
            <a:extLst>
              <a:ext uri="{FF2B5EF4-FFF2-40B4-BE49-F238E27FC236}">
                <a16:creationId xmlns:a16="http://schemas.microsoft.com/office/drawing/2014/main" id="{EDAB0D0A-2A6F-4256-9F61-6E3A6C429A1D}"/>
              </a:ext>
            </a:extLst>
          </p:cNvPr>
          <p:cNvPicPr>
            <a:picLocks noChangeAspect="1"/>
          </p:cNvPicPr>
          <p:nvPr/>
        </p:nvPicPr>
        <p:blipFill>
          <a:blip r:embed="rId4"/>
          <a:stretch>
            <a:fillRect/>
          </a:stretch>
        </p:blipFill>
        <p:spPr>
          <a:xfrm>
            <a:off x="267462" y="1244822"/>
            <a:ext cx="8273268" cy="3436905"/>
          </a:xfrm>
          <a:prstGeom prst="rect">
            <a:avLst/>
          </a:prstGeom>
        </p:spPr>
      </p:pic>
      <p:pic>
        <p:nvPicPr>
          <p:cNvPr id="7" name="Picture 6">
            <a:extLst>
              <a:ext uri="{FF2B5EF4-FFF2-40B4-BE49-F238E27FC236}">
                <a16:creationId xmlns:a16="http://schemas.microsoft.com/office/drawing/2014/main" id="{7A7F6E2B-9FBD-4B1C-8172-CC4B6094817B}"/>
              </a:ext>
            </a:extLst>
          </p:cNvPr>
          <p:cNvPicPr>
            <a:picLocks noChangeAspect="1"/>
          </p:cNvPicPr>
          <p:nvPr/>
        </p:nvPicPr>
        <p:blipFill>
          <a:blip r:embed="rId5"/>
          <a:stretch>
            <a:fillRect/>
          </a:stretch>
        </p:blipFill>
        <p:spPr>
          <a:xfrm>
            <a:off x="5956300" y="1574276"/>
            <a:ext cx="2041652" cy="1217612"/>
          </a:xfrm>
          <a:prstGeom prst="rect">
            <a:avLst/>
          </a:prstGeom>
        </p:spPr>
      </p:pic>
    </p:spTree>
    <p:custDataLst>
      <p:tags r:id="rId1"/>
    </p:custDataLst>
    <p:extLst>
      <p:ext uri="{BB962C8B-B14F-4D97-AF65-F5344CB8AC3E}">
        <p14:creationId xmlns:p14="http://schemas.microsoft.com/office/powerpoint/2010/main" val="565470386"/>
      </p:ext>
    </p:extLst>
  </p:cSld>
  <p:clrMapOvr>
    <a:masterClrMapping/>
  </p:clrMapOvr>
  <mc:AlternateContent xmlns:mc="http://schemas.openxmlformats.org/markup-compatibility/2006" xmlns:p14="http://schemas.microsoft.com/office/powerpoint/2010/main">
    <mc:Choice Requires="p14">
      <p:transition spd="slow" p14:dur="2000" advTm="51037"/>
    </mc:Choice>
    <mc:Fallback xmlns="">
      <p:transition spd="slow" advTm="5103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4" fill="hold" nodeType="clickEffect">
                                  <p:stCondLst>
                                    <p:cond delay="0"/>
                                  </p:stCondLst>
                                  <p:childTnLst>
                                    <p:animEffect transition="out" filter="wipe(down)">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33B1AC-DAAA-4BB3-A5CE-17FFD71D10D2}"/>
              </a:ext>
            </a:extLst>
          </p:cNvPr>
          <p:cNvSpPr>
            <a:spLocks noGrp="1"/>
          </p:cNvSpPr>
          <p:nvPr>
            <p:ph type="title"/>
          </p:nvPr>
        </p:nvSpPr>
        <p:spPr/>
        <p:txBody>
          <a:bodyPr/>
          <a:lstStyle/>
          <a:p>
            <a:r>
              <a:rPr lang="en-AU" dirty="0"/>
              <a:t>Dual Contrastive Learning</a:t>
            </a:r>
          </a:p>
        </p:txBody>
      </p:sp>
      <p:sp>
        <p:nvSpPr>
          <p:cNvPr id="25" name="Slide Number Placeholder 5">
            <a:extLst>
              <a:ext uri="{FF2B5EF4-FFF2-40B4-BE49-F238E27FC236}">
                <a16:creationId xmlns:a16="http://schemas.microsoft.com/office/drawing/2014/main" id="{78FAEC5D-8FB8-4245-A385-D65AD0F2288F}"/>
              </a:ext>
            </a:extLst>
          </p:cNvPr>
          <p:cNvSpPr>
            <a:spLocks noGrp="1"/>
          </p:cNvSpPr>
          <p:nvPr>
            <p:ph type="sldNum" sz="quarter" idx="12"/>
          </p:nvPr>
        </p:nvSpPr>
        <p:spPr>
          <a:xfrm>
            <a:off x="558800" y="6442615"/>
            <a:ext cx="529680" cy="365125"/>
          </a:xfrm>
        </p:spPr>
        <p:txBody>
          <a:bodyPr/>
          <a:lstStyle/>
          <a:p>
            <a:fld id="{2ABE124A-B5C5-46E0-B944-45307B126769}" type="slidenum">
              <a:rPr lang="en-AU" smtClean="0"/>
              <a:pPr/>
              <a:t>7</a:t>
            </a:fld>
            <a:r>
              <a:rPr lang="en-AU"/>
              <a:t>  |</a:t>
            </a:r>
            <a:endParaRPr lang="en-AU" dirty="0"/>
          </a:p>
        </p:txBody>
      </p:sp>
      <p:sp>
        <p:nvSpPr>
          <p:cNvPr id="26" name="Text Placeholder 3">
            <a:extLst>
              <a:ext uri="{FF2B5EF4-FFF2-40B4-BE49-F238E27FC236}">
                <a16:creationId xmlns:a16="http://schemas.microsoft.com/office/drawing/2014/main" id="{1B1B7676-4D55-4534-A381-0342559D9993}"/>
              </a:ext>
            </a:extLst>
          </p:cNvPr>
          <p:cNvSpPr txBox="1">
            <a:spLocks/>
          </p:cNvSpPr>
          <p:nvPr/>
        </p:nvSpPr>
        <p:spPr>
          <a:xfrm>
            <a:off x="558800" y="988522"/>
            <a:ext cx="5537200" cy="585754"/>
          </a:xfrm>
          <a:prstGeom prst="rect">
            <a:avLst/>
          </a:prstGeom>
        </p:spPr>
        <p:txBody>
          <a:bodyPr vert="horz" lIns="91440" tIns="45720" rIns="91440" bIns="45720" rtlCol="0">
            <a:normAutofit lnSpcReduction="10000"/>
          </a:bodyPr>
          <a:lstStyle>
            <a:lvl1pPr marL="0" indent="0" algn="l" defTabSz="914400" rtl="0" eaLnBrk="1" latinLnBrk="0" hangingPunct="1">
              <a:lnSpc>
                <a:spcPct val="90000"/>
              </a:lnSpc>
              <a:spcBef>
                <a:spcPts val="1000"/>
              </a:spcBef>
              <a:buClr>
                <a:schemeClr val="accent1"/>
              </a:buClr>
              <a:buFont typeface="Arial" panose="020B0604020202020204" pitchFamily="34" charset="0"/>
              <a:buNone/>
              <a:defRPr sz="2400" b="1" kern="1200">
                <a:solidFill>
                  <a:schemeClr val="accent1"/>
                </a:solidFill>
                <a:latin typeface="+mn-lt"/>
                <a:ea typeface="+mn-ea"/>
                <a:cs typeface="+mn-cs"/>
              </a:defRPr>
            </a:lvl1pPr>
            <a:lvl2pPr marL="266700" indent="-266700" algn="l" defTabSz="914400" rtl="0" eaLnBrk="1" latinLnBrk="0" hangingPunct="1">
              <a:lnSpc>
                <a:spcPct val="90000"/>
              </a:lnSpc>
              <a:spcBef>
                <a:spcPts val="500"/>
              </a:spcBef>
              <a:buClr>
                <a:schemeClr val="accent1"/>
              </a:buClr>
              <a:buFont typeface="TheSansB W3 Light" panose="020B0302050302020203" pitchFamily="34" charset="0"/>
              <a:buChar char="-"/>
              <a:defRPr sz="2000" kern="1200">
                <a:solidFill>
                  <a:schemeClr val="tx1"/>
                </a:solidFill>
                <a:latin typeface="+mn-lt"/>
                <a:ea typeface="+mn-ea"/>
                <a:cs typeface="+mn-cs"/>
              </a:defRPr>
            </a:lvl2pPr>
            <a:lvl3pPr marL="723900" indent="-27940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3pPr>
            <a:lvl4pPr marL="990600" indent="-26670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AU" sz="3800" dirty="0"/>
              <a:t>	</a:t>
            </a:r>
            <a:r>
              <a:rPr lang="en-AU" dirty="0"/>
              <a:t>		</a:t>
            </a:r>
          </a:p>
        </p:txBody>
      </p:sp>
      <p:sp>
        <p:nvSpPr>
          <p:cNvPr id="9" name="Footer Placeholder 3">
            <a:extLst>
              <a:ext uri="{FF2B5EF4-FFF2-40B4-BE49-F238E27FC236}">
                <a16:creationId xmlns:a16="http://schemas.microsoft.com/office/drawing/2014/main" id="{E357B23E-A995-4843-A325-4DA9F5370A8B}"/>
              </a:ext>
            </a:extLst>
          </p:cNvPr>
          <p:cNvSpPr>
            <a:spLocks noGrp="1"/>
          </p:cNvSpPr>
          <p:nvPr>
            <p:ph type="ftr" sz="quarter" idx="11"/>
          </p:nvPr>
        </p:nvSpPr>
        <p:spPr bwMode="auto">
          <a:xfrm>
            <a:off x="948516" y="6442615"/>
            <a:ext cx="7505527" cy="365125"/>
          </a:xfrm>
          <a:ln>
            <a:miter lim="800000"/>
            <a:headEnd/>
            <a:tailEnd/>
          </a:ln>
        </p:spPr>
        <p:txBody>
          <a:bodyPr wrap="square" numCol="1" anchorCtr="0" compatLnSpc="1">
            <a:prstTxWarp prst="textNoShape">
              <a:avLst/>
            </a:prstTxWarp>
          </a:bodyPr>
          <a:lstStyle/>
          <a:p>
            <a:pPr fontAlgn="base">
              <a:spcBef>
                <a:spcPct val="0"/>
              </a:spcBef>
              <a:spcAft>
                <a:spcPct val="0"/>
              </a:spcAft>
              <a:defRPr/>
            </a:pPr>
            <a:r>
              <a:rPr lang="en-AU" dirty="0"/>
              <a:t>Dual Contrastive Learning for Unsupervised Image-to-Image Translation| Junlin Han</a:t>
            </a:r>
            <a:endParaRPr lang="en-US" dirty="0"/>
          </a:p>
        </p:txBody>
      </p:sp>
      <p:pic>
        <p:nvPicPr>
          <p:cNvPr id="4" name="Picture 3">
            <a:extLst>
              <a:ext uri="{FF2B5EF4-FFF2-40B4-BE49-F238E27FC236}">
                <a16:creationId xmlns:a16="http://schemas.microsoft.com/office/drawing/2014/main" id="{40980199-0C48-4AEB-A201-63A269DB7D8D}"/>
              </a:ext>
            </a:extLst>
          </p:cNvPr>
          <p:cNvPicPr>
            <a:picLocks noChangeAspect="1"/>
          </p:cNvPicPr>
          <p:nvPr/>
        </p:nvPicPr>
        <p:blipFill>
          <a:blip r:embed="rId4"/>
          <a:stretch>
            <a:fillRect/>
          </a:stretch>
        </p:blipFill>
        <p:spPr>
          <a:xfrm>
            <a:off x="375867" y="1104900"/>
            <a:ext cx="5903065" cy="4806887"/>
          </a:xfrm>
          <a:prstGeom prst="rect">
            <a:avLst/>
          </a:prstGeom>
        </p:spPr>
      </p:pic>
      <p:pic>
        <p:nvPicPr>
          <p:cNvPr id="11" name="Picture 10">
            <a:extLst>
              <a:ext uri="{FF2B5EF4-FFF2-40B4-BE49-F238E27FC236}">
                <a16:creationId xmlns:a16="http://schemas.microsoft.com/office/drawing/2014/main" id="{83746F60-D45B-4988-94AC-AF263A540826}"/>
              </a:ext>
            </a:extLst>
          </p:cNvPr>
          <p:cNvPicPr>
            <a:picLocks noChangeAspect="1"/>
          </p:cNvPicPr>
          <p:nvPr/>
        </p:nvPicPr>
        <p:blipFill>
          <a:blip r:embed="rId5"/>
          <a:stretch>
            <a:fillRect/>
          </a:stretch>
        </p:blipFill>
        <p:spPr>
          <a:xfrm>
            <a:off x="375867" y="1104900"/>
            <a:ext cx="8012076" cy="4764578"/>
          </a:xfrm>
          <a:prstGeom prst="rect">
            <a:avLst/>
          </a:prstGeom>
        </p:spPr>
      </p:pic>
      <p:pic>
        <p:nvPicPr>
          <p:cNvPr id="16" name="Picture 15">
            <a:extLst>
              <a:ext uri="{FF2B5EF4-FFF2-40B4-BE49-F238E27FC236}">
                <a16:creationId xmlns:a16="http://schemas.microsoft.com/office/drawing/2014/main" id="{757044F0-DA85-4FEC-85D9-22263A84DEC6}"/>
              </a:ext>
            </a:extLst>
          </p:cNvPr>
          <p:cNvPicPr>
            <a:picLocks noChangeAspect="1"/>
          </p:cNvPicPr>
          <p:nvPr/>
        </p:nvPicPr>
        <p:blipFill>
          <a:blip r:embed="rId6"/>
          <a:stretch>
            <a:fillRect/>
          </a:stretch>
        </p:blipFill>
        <p:spPr>
          <a:xfrm>
            <a:off x="86296" y="1104900"/>
            <a:ext cx="9301544" cy="4878691"/>
          </a:xfrm>
          <a:prstGeom prst="rect">
            <a:avLst/>
          </a:prstGeom>
        </p:spPr>
      </p:pic>
    </p:spTree>
    <p:custDataLst>
      <p:tags r:id="rId1"/>
    </p:custDataLst>
    <p:extLst>
      <p:ext uri="{BB962C8B-B14F-4D97-AF65-F5344CB8AC3E}">
        <p14:creationId xmlns:p14="http://schemas.microsoft.com/office/powerpoint/2010/main" val="1674410414"/>
      </p:ext>
    </p:extLst>
  </p:cSld>
  <p:clrMapOvr>
    <a:masterClrMapping/>
  </p:clrMapOvr>
  <mc:AlternateContent xmlns:mc="http://schemas.openxmlformats.org/markup-compatibility/2006" xmlns:p14="http://schemas.microsoft.com/office/powerpoint/2010/main">
    <mc:Choice Requires="p14">
      <p:transition spd="slow" p14:dur="2000" advTm="55552"/>
    </mc:Choice>
    <mc:Fallback xmlns="">
      <p:transition spd="slow" advTm="5555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图片 25">
            <a:extLst>
              <a:ext uri="{FF2B5EF4-FFF2-40B4-BE49-F238E27FC236}">
                <a16:creationId xmlns:a16="http://schemas.microsoft.com/office/drawing/2014/main" id="{D9C60E2C-222E-4DE7-8EC0-4F845E4314E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83519" y="1640947"/>
            <a:ext cx="3600000" cy="2633106"/>
          </a:xfrm>
          <a:prstGeom prst="rect">
            <a:avLst/>
          </a:prstGeom>
        </p:spPr>
      </p:pic>
      <p:sp>
        <p:nvSpPr>
          <p:cNvPr id="2" name="Title 1">
            <a:extLst>
              <a:ext uri="{FF2B5EF4-FFF2-40B4-BE49-F238E27FC236}">
                <a16:creationId xmlns:a16="http://schemas.microsoft.com/office/drawing/2014/main" id="{9433B1AC-DAAA-4BB3-A5CE-17FFD71D10D2}"/>
              </a:ext>
            </a:extLst>
          </p:cNvPr>
          <p:cNvSpPr>
            <a:spLocks noGrp="1"/>
          </p:cNvSpPr>
          <p:nvPr>
            <p:ph type="title"/>
          </p:nvPr>
        </p:nvSpPr>
        <p:spPr/>
        <p:txBody>
          <a:bodyPr/>
          <a:lstStyle/>
          <a:p>
            <a:r>
              <a:rPr lang="en-AU" dirty="0"/>
              <a:t>Dual Contrastive Learning</a:t>
            </a:r>
          </a:p>
        </p:txBody>
      </p:sp>
      <p:sp>
        <p:nvSpPr>
          <p:cNvPr id="25" name="Slide Number Placeholder 5">
            <a:extLst>
              <a:ext uri="{FF2B5EF4-FFF2-40B4-BE49-F238E27FC236}">
                <a16:creationId xmlns:a16="http://schemas.microsoft.com/office/drawing/2014/main" id="{78FAEC5D-8FB8-4245-A385-D65AD0F2288F}"/>
              </a:ext>
            </a:extLst>
          </p:cNvPr>
          <p:cNvSpPr>
            <a:spLocks noGrp="1"/>
          </p:cNvSpPr>
          <p:nvPr>
            <p:ph type="sldNum" sz="quarter" idx="12"/>
          </p:nvPr>
        </p:nvSpPr>
        <p:spPr>
          <a:xfrm>
            <a:off x="558800" y="6442615"/>
            <a:ext cx="529680" cy="365125"/>
          </a:xfrm>
        </p:spPr>
        <p:txBody>
          <a:bodyPr/>
          <a:lstStyle/>
          <a:p>
            <a:fld id="{2ABE124A-B5C5-46E0-B944-45307B126769}" type="slidenum">
              <a:rPr lang="en-AU" smtClean="0"/>
              <a:pPr/>
              <a:t>8</a:t>
            </a:fld>
            <a:r>
              <a:rPr lang="en-AU"/>
              <a:t>  |</a:t>
            </a:r>
            <a:endParaRPr lang="en-AU" dirty="0"/>
          </a:p>
        </p:txBody>
      </p:sp>
      <p:sp>
        <p:nvSpPr>
          <p:cNvPr id="9" name="Footer Placeholder 3">
            <a:extLst>
              <a:ext uri="{FF2B5EF4-FFF2-40B4-BE49-F238E27FC236}">
                <a16:creationId xmlns:a16="http://schemas.microsoft.com/office/drawing/2014/main" id="{E357B23E-A995-4843-A325-4DA9F5370A8B}"/>
              </a:ext>
            </a:extLst>
          </p:cNvPr>
          <p:cNvSpPr>
            <a:spLocks noGrp="1"/>
          </p:cNvSpPr>
          <p:nvPr>
            <p:ph type="ftr" sz="quarter" idx="11"/>
          </p:nvPr>
        </p:nvSpPr>
        <p:spPr bwMode="auto">
          <a:xfrm>
            <a:off x="948516" y="6442615"/>
            <a:ext cx="7505527" cy="365125"/>
          </a:xfrm>
          <a:ln>
            <a:miter lim="800000"/>
            <a:headEnd/>
            <a:tailEnd/>
          </a:ln>
        </p:spPr>
        <p:txBody>
          <a:bodyPr wrap="square" numCol="1" anchorCtr="0" compatLnSpc="1">
            <a:prstTxWarp prst="textNoShape">
              <a:avLst/>
            </a:prstTxWarp>
          </a:bodyPr>
          <a:lstStyle/>
          <a:p>
            <a:pPr fontAlgn="base">
              <a:spcBef>
                <a:spcPct val="0"/>
              </a:spcBef>
              <a:spcAft>
                <a:spcPct val="0"/>
              </a:spcAft>
              <a:defRPr/>
            </a:pPr>
            <a:r>
              <a:rPr lang="en-AU" dirty="0"/>
              <a:t>Dual Contrastive Learning for Unsupervised Image-to-Image Translation| Junlin Han</a:t>
            </a:r>
            <a:endParaRPr lang="en-US" dirty="0"/>
          </a:p>
        </p:txBody>
      </p:sp>
      <p:pic>
        <p:nvPicPr>
          <p:cNvPr id="7" name="图片 24">
            <a:extLst>
              <a:ext uri="{FF2B5EF4-FFF2-40B4-BE49-F238E27FC236}">
                <a16:creationId xmlns:a16="http://schemas.microsoft.com/office/drawing/2014/main" id="{31687CE6-D8D7-4877-AC5A-B6953BB9137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4039" y="1684826"/>
            <a:ext cx="3600000" cy="2633106"/>
          </a:xfrm>
          <a:prstGeom prst="rect">
            <a:avLst/>
          </a:prstGeom>
        </p:spPr>
      </p:pic>
      <p:sp>
        <p:nvSpPr>
          <p:cNvPr id="8" name="矩形 27">
            <a:extLst>
              <a:ext uri="{FF2B5EF4-FFF2-40B4-BE49-F238E27FC236}">
                <a16:creationId xmlns:a16="http://schemas.microsoft.com/office/drawing/2014/main" id="{243DA462-A41E-4412-B21E-FC0493EC77F7}"/>
              </a:ext>
            </a:extLst>
          </p:cNvPr>
          <p:cNvSpPr/>
          <p:nvPr/>
        </p:nvSpPr>
        <p:spPr>
          <a:xfrm>
            <a:off x="2546238" y="2060904"/>
            <a:ext cx="375166" cy="273538"/>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矩形 27">
            <a:extLst>
              <a:ext uri="{FF2B5EF4-FFF2-40B4-BE49-F238E27FC236}">
                <a16:creationId xmlns:a16="http://schemas.microsoft.com/office/drawing/2014/main" id="{C5DF16FC-5D1A-400F-B90E-9EA911A044EB}"/>
              </a:ext>
            </a:extLst>
          </p:cNvPr>
          <p:cNvSpPr/>
          <p:nvPr/>
        </p:nvSpPr>
        <p:spPr>
          <a:xfrm>
            <a:off x="1186830" y="1819881"/>
            <a:ext cx="203058" cy="215478"/>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矩形 27">
            <a:extLst>
              <a:ext uri="{FF2B5EF4-FFF2-40B4-BE49-F238E27FC236}">
                <a16:creationId xmlns:a16="http://schemas.microsoft.com/office/drawing/2014/main" id="{116DC94B-0E8B-4227-A5A0-2796B4842F48}"/>
              </a:ext>
            </a:extLst>
          </p:cNvPr>
          <p:cNvSpPr/>
          <p:nvPr/>
        </p:nvSpPr>
        <p:spPr>
          <a:xfrm>
            <a:off x="2733821" y="2794370"/>
            <a:ext cx="870308" cy="744699"/>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矩形 27">
            <a:extLst>
              <a:ext uri="{FF2B5EF4-FFF2-40B4-BE49-F238E27FC236}">
                <a16:creationId xmlns:a16="http://schemas.microsoft.com/office/drawing/2014/main" id="{0B1DC09B-A0BF-438A-83A8-B1EB00F3409D}"/>
              </a:ext>
            </a:extLst>
          </p:cNvPr>
          <p:cNvSpPr/>
          <p:nvPr/>
        </p:nvSpPr>
        <p:spPr>
          <a:xfrm>
            <a:off x="942362" y="2711921"/>
            <a:ext cx="1603876" cy="1436597"/>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矩形 27">
            <a:extLst>
              <a:ext uri="{FF2B5EF4-FFF2-40B4-BE49-F238E27FC236}">
                <a16:creationId xmlns:a16="http://schemas.microsoft.com/office/drawing/2014/main" id="{C299BEDA-E6A1-4626-A4D3-9F9F3ECA6720}"/>
              </a:ext>
            </a:extLst>
          </p:cNvPr>
          <p:cNvSpPr/>
          <p:nvPr/>
        </p:nvSpPr>
        <p:spPr>
          <a:xfrm>
            <a:off x="3521598" y="1822730"/>
            <a:ext cx="45719" cy="45719"/>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矩形 27">
            <a:extLst>
              <a:ext uri="{FF2B5EF4-FFF2-40B4-BE49-F238E27FC236}">
                <a16:creationId xmlns:a16="http://schemas.microsoft.com/office/drawing/2014/main" id="{CC6440A2-7D75-471F-9983-E497948BF0E5}"/>
              </a:ext>
            </a:extLst>
          </p:cNvPr>
          <p:cNvSpPr/>
          <p:nvPr/>
        </p:nvSpPr>
        <p:spPr>
          <a:xfrm>
            <a:off x="7538038" y="2060904"/>
            <a:ext cx="375166" cy="273538"/>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3" name="矩形 27">
            <a:extLst>
              <a:ext uri="{FF2B5EF4-FFF2-40B4-BE49-F238E27FC236}">
                <a16:creationId xmlns:a16="http://schemas.microsoft.com/office/drawing/2014/main" id="{F7CFDCD3-7C1A-43EA-A5F8-B7545D90239B}"/>
              </a:ext>
            </a:extLst>
          </p:cNvPr>
          <p:cNvSpPr/>
          <p:nvPr/>
        </p:nvSpPr>
        <p:spPr>
          <a:xfrm>
            <a:off x="6178630" y="1819881"/>
            <a:ext cx="203058" cy="215478"/>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4" name="矩形 27">
            <a:extLst>
              <a:ext uri="{FF2B5EF4-FFF2-40B4-BE49-F238E27FC236}">
                <a16:creationId xmlns:a16="http://schemas.microsoft.com/office/drawing/2014/main" id="{F8CBE231-D407-44B2-9088-6FFAFFC2ACD7}"/>
              </a:ext>
            </a:extLst>
          </p:cNvPr>
          <p:cNvSpPr/>
          <p:nvPr/>
        </p:nvSpPr>
        <p:spPr>
          <a:xfrm>
            <a:off x="7725621" y="2794370"/>
            <a:ext cx="870308" cy="744699"/>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7" name="矩形 27">
            <a:extLst>
              <a:ext uri="{FF2B5EF4-FFF2-40B4-BE49-F238E27FC236}">
                <a16:creationId xmlns:a16="http://schemas.microsoft.com/office/drawing/2014/main" id="{55D26380-28EA-4BC0-964F-FA9E427F7CA4}"/>
              </a:ext>
            </a:extLst>
          </p:cNvPr>
          <p:cNvSpPr/>
          <p:nvPr/>
        </p:nvSpPr>
        <p:spPr>
          <a:xfrm>
            <a:off x="5934162" y="2711921"/>
            <a:ext cx="1603876" cy="1436597"/>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8" name="矩形 27">
            <a:extLst>
              <a:ext uri="{FF2B5EF4-FFF2-40B4-BE49-F238E27FC236}">
                <a16:creationId xmlns:a16="http://schemas.microsoft.com/office/drawing/2014/main" id="{FDDA0599-C9A0-413D-A987-F12B082361EA}"/>
              </a:ext>
            </a:extLst>
          </p:cNvPr>
          <p:cNvSpPr/>
          <p:nvPr/>
        </p:nvSpPr>
        <p:spPr>
          <a:xfrm>
            <a:off x="8513398" y="1822730"/>
            <a:ext cx="45719" cy="45719"/>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ustDataLst>
      <p:tags r:id="rId1"/>
    </p:custDataLst>
    <p:extLst>
      <p:ext uri="{BB962C8B-B14F-4D97-AF65-F5344CB8AC3E}">
        <p14:creationId xmlns:p14="http://schemas.microsoft.com/office/powerpoint/2010/main" val="4085199032"/>
      </p:ext>
    </p:extLst>
  </p:cSld>
  <p:clrMapOvr>
    <a:masterClrMapping/>
  </p:clrMapOvr>
  <mc:AlternateContent xmlns:mc="http://schemas.openxmlformats.org/markup-compatibility/2006" xmlns:p14="http://schemas.microsoft.com/office/powerpoint/2010/main">
    <mc:Choice Requires="p14">
      <p:transition spd="slow" p14:dur="2000" advTm="41765"/>
    </mc:Choice>
    <mc:Fallback xmlns="">
      <p:transition spd="slow" advTm="4176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grpId="0" nodeType="clickEffect">
                                  <p:stCondLst>
                                    <p:cond delay="0"/>
                                  </p:stCondLst>
                                  <p:childTnLst>
                                    <p:anim calcmode="lin" valueType="num">
                                      <p:cBhvr additive="base">
                                        <p:cTn id="6" dur="500"/>
                                        <p:tgtEl>
                                          <p:spTgt spid="13"/>
                                        </p:tgtEl>
                                        <p:attrNameLst>
                                          <p:attrName>ppt_x</p:attrName>
                                        </p:attrNameLst>
                                      </p:cBhvr>
                                      <p:tavLst>
                                        <p:tav tm="0">
                                          <p:val>
                                            <p:strVal val="ppt_x"/>
                                          </p:val>
                                        </p:tav>
                                        <p:tav tm="100000">
                                          <p:val>
                                            <p:strVal val="ppt_x"/>
                                          </p:val>
                                        </p:tav>
                                      </p:tavLst>
                                    </p:anim>
                                    <p:anim calcmode="lin" valueType="num">
                                      <p:cBhvr additive="base">
                                        <p:cTn id="7" dur="500"/>
                                        <p:tgtEl>
                                          <p:spTgt spid="13"/>
                                        </p:tgtEl>
                                        <p:attrNameLst>
                                          <p:attrName>ppt_y</p:attrName>
                                        </p:attrNameLst>
                                      </p:cBhvr>
                                      <p:tavLst>
                                        <p:tav tm="0">
                                          <p:val>
                                            <p:strVal val="ppt_y"/>
                                          </p:val>
                                        </p:tav>
                                        <p:tav tm="100000">
                                          <p:val>
                                            <p:strVal val="1+ppt_h/2"/>
                                          </p:val>
                                        </p:tav>
                                      </p:tavLst>
                                    </p:anim>
                                    <p:set>
                                      <p:cBhvr>
                                        <p:cTn id="8" dur="1" fill="hold">
                                          <p:stCondLst>
                                            <p:cond delay="499"/>
                                          </p:stCondLst>
                                        </p:cTn>
                                        <p:tgtEl>
                                          <p:spTgt spid="13"/>
                                        </p:tgtEl>
                                        <p:attrNameLst>
                                          <p:attrName>style.visibility</p:attrName>
                                        </p:attrNameLst>
                                      </p:cBhvr>
                                      <p:to>
                                        <p:strVal val="hidden"/>
                                      </p:to>
                                    </p:set>
                                  </p:childTnLst>
                                </p:cTn>
                              </p:par>
                              <p:par>
                                <p:cTn id="9" presetID="2" presetClass="exit" presetSubtype="4" fill="hold" grpId="0" nodeType="withEffect">
                                  <p:stCondLst>
                                    <p:cond delay="0"/>
                                  </p:stCondLst>
                                  <p:childTnLst>
                                    <p:anim calcmode="lin" valueType="num">
                                      <p:cBhvr additive="base">
                                        <p:cTn id="10" dur="500"/>
                                        <p:tgtEl>
                                          <p:spTgt spid="28"/>
                                        </p:tgtEl>
                                        <p:attrNameLst>
                                          <p:attrName>ppt_x</p:attrName>
                                        </p:attrNameLst>
                                      </p:cBhvr>
                                      <p:tavLst>
                                        <p:tav tm="0">
                                          <p:val>
                                            <p:strVal val="ppt_x"/>
                                          </p:val>
                                        </p:tav>
                                        <p:tav tm="100000">
                                          <p:val>
                                            <p:strVal val="ppt_x"/>
                                          </p:val>
                                        </p:tav>
                                      </p:tavLst>
                                    </p:anim>
                                    <p:anim calcmode="lin" valueType="num">
                                      <p:cBhvr additive="base">
                                        <p:cTn id="11" dur="500"/>
                                        <p:tgtEl>
                                          <p:spTgt spid="28"/>
                                        </p:tgtEl>
                                        <p:attrNameLst>
                                          <p:attrName>ppt_y</p:attrName>
                                        </p:attrNameLst>
                                      </p:cBhvr>
                                      <p:tavLst>
                                        <p:tav tm="0">
                                          <p:val>
                                            <p:strVal val="ppt_y"/>
                                          </p:val>
                                        </p:tav>
                                        <p:tav tm="100000">
                                          <p:val>
                                            <p:strVal val="1+ppt_h/2"/>
                                          </p:val>
                                        </p:tav>
                                      </p:tavLst>
                                    </p:anim>
                                    <p:set>
                                      <p:cBhvr>
                                        <p:cTn id="12" dur="1" fill="hold">
                                          <p:stCondLst>
                                            <p:cond delay="499"/>
                                          </p:stCondLst>
                                        </p:cTn>
                                        <p:tgtEl>
                                          <p:spTgt spid="2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2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4BBA58-FBEC-40CE-BD10-DE4985FEFB71}"/>
              </a:ext>
            </a:extLst>
          </p:cNvPr>
          <p:cNvSpPr>
            <a:spLocks noGrp="1"/>
          </p:cNvSpPr>
          <p:nvPr>
            <p:ph type="title"/>
          </p:nvPr>
        </p:nvSpPr>
        <p:spPr/>
        <p:txBody>
          <a:bodyPr/>
          <a:lstStyle/>
          <a:p>
            <a:r>
              <a:rPr lang="en-AU" dirty="0"/>
              <a:t>Experiments</a:t>
            </a:r>
          </a:p>
        </p:txBody>
      </p:sp>
      <p:sp>
        <p:nvSpPr>
          <p:cNvPr id="3" name="Content Placeholder 2">
            <a:extLst>
              <a:ext uri="{FF2B5EF4-FFF2-40B4-BE49-F238E27FC236}">
                <a16:creationId xmlns:a16="http://schemas.microsoft.com/office/drawing/2014/main" id="{ED9A2FB6-4229-4381-A00F-B1B6F8291A99}"/>
              </a:ext>
            </a:extLst>
          </p:cNvPr>
          <p:cNvSpPr>
            <a:spLocks noGrp="1"/>
          </p:cNvSpPr>
          <p:nvPr>
            <p:ph idx="1"/>
          </p:nvPr>
        </p:nvSpPr>
        <p:spPr/>
        <p:txBody>
          <a:bodyPr>
            <a:normAutofit/>
          </a:bodyPr>
          <a:lstStyle/>
          <a:p>
            <a:r>
              <a:rPr lang="en-AU" dirty="0"/>
              <a:t>Datasets:                                                                    Sizes:                                                           </a:t>
            </a:r>
          </a:p>
          <a:p>
            <a:pPr lvl="1">
              <a:spcBef>
                <a:spcPts val="400"/>
              </a:spcBef>
            </a:pPr>
            <a:r>
              <a:rPr lang="en-AU" dirty="0"/>
              <a:t>Horse &lt;-&gt; Zebra                                                                        1067     1344</a:t>
            </a:r>
          </a:p>
          <a:p>
            <a:pPr lvl="1">
              <a:spcBef>
                <a:spcPts val="400"/>
              </a:spcBef>
            </a:pPr>
            <a:r>
              <a:rPr lang="en-AU" dirty="0"/>
              <a:t>Cat &lt;-&gt; Dog                                                                                5153     4739</a:t>
            </a:r>
          </a:p>
          <a:p>
            <a:pPr lvl="1">
              <a:spcBef>
                <a:spcPts val="400"/>
              </a:spcBef>
            </a:pPr>
            <a:r>
              <a:rPr lang="en-AU" dirty="0"/>
              <a:t>CityScapes (Label -&gt; Photo)                                                    2975     2975</a:t>
            </a:r>
          </a:p>
          <a:p>
            <a:pPr lvl="1">
              <a:spcBef>
                <a:spcPts val="400"/>
              </a:spcBef>
            </a:pPr>
            <a:r>
              <a:rPr lang="en-AU" dirty="0"/>
              <a:t>Apple &lt;-&gt; Orange                                                                      995       1019</a:t>
            </a:r>
          </a:p>
          <a:p>
            <a:pPr lvl="1">
              <a:spcBef>
                <a:spcPts val="400"/>
              </a:spcBef>
            </a:pPr>
            <a:r>
              <a:rPr lang="en-AU" dirty="0"/>
              <a:t>Facades (Label -&gt; Photo)                                                         400        400</a:t>
            </a:r>
          </a:p>
          <a:p>
            <a:pPr lvl="1">
              <a:spcBef>
                <a:spcPts val="400"/>
              </a:spcBef>
            </a:pPr>
            <a:r>
              <a:rPr lang="en-AU" dirty="0"/>
              <a:t>Van Gogh (Painting -&gt; Photo)                                                 400        6287</a:t>
            </a:r>
          </a:p>
          <a:p>
            <a:pPr marL="0" lvl="1" indent="0">
              <a:spcBef>
                <a:spcPts val="400"/>
              </a:spcBef>
              <a:buNone/>
            </a:pPr>
            <a:endParaRPr lang="en-AU" dirty="0"/>
          </a:p>
          <a:p>
            <a:pPr marL="228600" lvl="1" indent="-228600">
              <a:spcBef>
                <a:spcPts val="1000"/>
              </a:spcBef>
              <a:buFont typeface="Arial" panose="020B0604020202020204" pitchFamily="34" charset="0"/>
              <a:buChar char="•"/>
            </a:pPr>
            <a:r>
              <a:rPr lang="en-AU" sz="2400" dirty="0"/>
              <a:t>Evaluation protocol</a:t>
            </a:r>
          </a:p>
          <a:p>
            <a:pPr lvl="1">
              <a:spcBef>
                <a:spcPts val="400"/>
              </a:spcBef>
            </a:pPr>
            <a:r>
              <a:rPr lang="en-AU" dirty="0"/>
              <a:t>Frechet Inception Distance (FID)</a:t>
            </a:r>
          </a:p>
          <a:p>
            <a:pPr lvl="1">
              <a:spcBef>
                <a:spcPts val="400"/>
              </a:spcBef>
            </a:pPr>
            <a:r>
              <a:rPr lang="en-AU" dirty="0"/>
              <a:t>Intersection over Union (IoU), pixel-wise accuracy (pixAcc), and average class accuracy (classAcc) for CityScapes.</a:t>
            </a:r>
          </a:p>
          <a:p>
            <a:endParaRPr lang="en-AU" dirty="0"/>
          </a:p>
        </p:txBody>
      </p:sp>
      <p:sp>
        <p:nvSpPr>
          <p:cNvPr id="4" name="Text Placeholder 3">
            <a:extLst>
              <a:ext uri="{FF2B5EF4-FFF2-40B4-BE49-F238E27FC236}">
                <a16:creationId xmlns:a16="http://schemas.microsoft.com/office/drawing/2014/main" id="{5F8DA65B-9CF4-4927-AD2B-F29E4518E6AD}"/>
              </a:ext>
            </a:extLst>
          </p:cNvPr>
          <p:cNvSpPr>
            <a:spLocks noGrp="1"/>
          </p:cNvSpPr>
          <p:nvPr>
            <p:ph type="body" sz="quarter" idx="10"/>
          </p:nvPr>
        </p:nvSpPr>
        <p:spPr/>
        <p:txBody>
          <a:bodyPr/>
          <a:lstStyle/>
          <a:p>
            <a:r>
              <a:rPr lang="en-AU" dirty="0"/>
              <a:t>Datasets and evaluation protocol</a:t>
            </a:r>
          </a:p>
        </p:txBody>
      </p:sp>
      <p:sp>
        <p:nvSpPr>
          <p:cNvPr id="7" name="Footer Placeholder 3">
            <a:extLst>
              <a:ext uri="{FF2B5EF4-FFF2-40B4-BE49-F238E27FC236}">
                <a16:creationId xmlns:a16="http://schemas.microsoft.com/office/drawing/2014/main" id="{691CA3DC-B905-4706-A09B-A7E7045CAAA4}"/>
              </a:ext>
            </a:extLst>
          </p:cNvPr>
          <p:cNvSpPr>
            <a:spLocks noGrp="1"/>
          </p:cNvSpPr>
          <p:nvPr>
            <p:ph type="ftr" sz="quarter" idx="11"/>
          </p:nvPr>
        </p:nvSpPr>
        <p:spPr bwMode="auto">
          <a:xfrm>
            <a:off x="948516" y="6442615"/>
            <a:ext cx="7505527" cy="365125"/>
          </a:xfrm>
          <a:ln>
            <a:miter lim="800000"/>
            <a:headEnd/>
            <a:tailEnd/>
          </a:ln>
        </p:spPr>
        <p:txBody>
          <a:bodyPr wrap="square" numCol="1" anchorCtr="0" compatLnSpc="1">
            <a:prstTxWarp prst="textNoShape">
              <a:avLst/>
            </a:prstTxWarp>
          </a:bodyPr>
          <a:lstStyle/>
          <a:p>
            <a:pPr fontAlgn="base">
              <a:spcBef>
                <a:spcPct val="0"/>
              </a:spcBef>
              <a:spcAft>
                <a:spcPct val="0"/>
              </a:spcAft>
              <a:defRPr/>
            </a:pPr>
            <a:r>
              <a:rPr lang="en-AU" dirty="0"/>
              <a:t>Dual Contrastive Learning for Unsupervised Image-to-Image Translation| Junlin Han</a:t>
            </a:r>
            <a:endParaRPr lang="en-US" dirty="0"/>
          </a:p>
        </p:txBody>
      </p:sp>
      <p:sp>
        <p:nvSpPr>
          <p:cNvPr id="8" name="Slide Number Placeholder 5">
            <a:extLst>
              <a:ext uri="{FF2B5EF4-FFF2-40B4-BE49-F238E27FC236}">
                <a16:creationId xmlns:a16="http://schemas.microsoft.com/office/drawing/2014/main" id="{532D3061-9D74-425B-AE5C-28A52A1E13D5}"/>
              </a:ext>
            </a:extLst>
          </p:cNvPr>
          <p:cNvSpPr>
            <a:spLocks noGrp="1"/>
          </p:cNvSpPr>
          <p:nvPr>
            <p:ph type="sldNum" sz="quarter" idx="12"/>
          </p:nvPr>
        </p:nvSpPr>
        <p:spPr>
          <a:xfrm>
            <a:off x="558800" y="6442615"/>
            <a:ext cx="529680" cy="365125"/>
          </a:xfrm>
        </p:spPr>
        <p:txBody>
          <a:bodyPr/>
          <a:lstStyle/>
          <a:p>
            <a:fld id="{2ABE124A-B5C5-46E0-B944-45307B126769}" type="slidenum">
              <a:rPr lang="en-AU" smtClean="0"/>
              <a:pPr/>
              <a:t>9</a:t>
            </a:fld>
            <a:r>
              <a:rPr lang="en-AU"/>
              <a:t>  |</a:t>
            </a:r>
            <a:endParaRPr lang="en-AU" dirty="0"/>
          </a:p>
        </p:txBody>
      </p:sp>
    </p:spTree>
    <p:custDataLst>
      <p:tags r:id="rId1"/>
    </p:custDataLst>
    <p:extLst>
      <p:ext uri="{BB962C8B-B14F-4D97-AF65-F5344CB8AC3E}">
        <p14:creationId xmlns:p14="http://schemas.microsoft.com/office/powerpoint/2010/main" val="1347557906"/>
      </p:ext>
    </p:extLst>
  </p:cSld>
  <p:clrMapOvr>
    <a:masterClrMapping/>
  </p:clrMapOvr>
  <mc:AlternateContent xmlns:mc="http://schemas.openxmlformats.org/markup-compatibility/2006" xmlns:p14="http://schemas.microsoft.com/office/powerpoint/2010/main">
    <mc:Choice Requires="p14">
      <p:transition spd="slow" p14:dur="2000" advTm="22974"/>
    </mc:Choice>
    <mc:Fallback xmlns="">
      <p:transition spd="slow" advTm="2297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8" end="8"/>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9" end="9"/>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13.4|11.8|2.6|1.8|1.6|1.8"/>
</p:tagLst>
</file>

<file path=ppt/tags/tag10.xml><?xml version="1.0" encoding="utf-8"?>
<p:tagLst xmlns:a="http://schemas.openxmlformats.org/drawingml/2006/main" xmlns:r="http://schemas.openxmlformats.org/officeDocument/2006/relationships" xmlns:p="http://schemas.openxmlformats.org/presentationml/2006/main">
  <p:tag name="TIMING" val="|12.3"/>
</p:tagLst>
</file>

<file path=ppt/tags/tag11.xml><?xml version="1.0" encoding="utf-8"?>
<p:tagLst xmlns:a="http://schemas.openxmlformats.org/drawingml/2006/main" xmlns:r="http://schemas.openxmlformats.org/officeDocument/2006/relationships" xmlns:p="http://schemas.openxmlformats.org/presentationml/2006/main">
  <p:tag name="TIMING" val="|13.1"/>
</p:tagLst>
</file>

<file path=ppt/tags/tag2.xml><?xml version="1.0" encoding="utf-8"?>
<p:tagLst xmlns:a="http://schemas.openxmlformats.org/drawingml/2006/main" xmlns:r="http://schemas.openxmlformats.org/officeDocument/2006/relationships" xmlns:p="http://schemas.openxmlformats.org/presentationml/2006/main">
  <p:tag name="TIMING" val="|36.2"/>
</p:tagLst>
</file>

<file path=ppt/tags/tag3.xml><?xml version="1.0" encoding="utf-8"?>
<p:tagLst xmlns:a="http://schemas.openxmlformats.org/drawingml/2006/main" xmlns:r="http://schemas.openxmlformats.org/officeDocument/2006/relationships" xmlns:p="http://schemas.openxmlformats.org/presentationml/2006/main">
  <p:tag name="TIMING" val="|16.6"/>
</p:tagLst>
</file>

<file path=ppt/tags/tag4.xml><?xml version="1.0" encoding="utf-8"?>
<p:tagLst xmlns:a="http://schemas.openxmlformats.org/drawingml/2006/main" xmlns:r="http://schemas.openxmlformats.org/officeDocument/2006/relationships" xmlns:p="http://schemas.openxmlformats.org/presentationml/2006/main">
  <p:tag name="TIMING" val="|8.6|2.3"/>
</p:tagLst>
</file>

<file path=ppt/tags/tag5.xml><?xml version="1.0" encoding="utf-8"?>
<p:tagLst xmlns:a="http://schemas.openxmlformats.org/drawingml/2006/main" xmlns:r="http://schemas.openxmlformats.org/officeDocument/2006/relationships" xmlns:p="http://schemas.openxmlformats.org/presentationml/2006/main">
  <p:tag name="TIMING" val="|49.7"/>
</p:tagLst>
</file>

<file path=ppt/tags/tag6.xml><?xml version="1.0" encoding="utf-8"?>
<p:tagLst xmlns:a="http://schemas.openxmlformats.org/drawingml/2006/main" xmlns:r="http://schemas.openxmlformats.org/officeDocument/2006/relationships" xmlns:p="http://schemas.openxmlformats.org/presentationml/2006/main">
  <p:tag name="TIMING" val="|19.4|22.2"/>
</p:tagLst>
</file>

<file path=ppt/tags/tag7.xml><?xml version="1.0" encoding="utf-8"?>
<p:tagLst xmlns:a="http://schemas.openxmlformats.org/drawingml/2006/main" xmlns:r="http://schemas.openxmlformats.org/officeDocument/2006/relationships" xmlns:p="http://schemas.openxmlformats.org/presentationml/2006/main">
  <p:tag name="TIMING" val="|34"/>
</p:tagLst>
</file>

<file path=ppt/tags/tag8.xml><?xml version="1.0" encoding="utf-8"?>
<p:tagLst xmlns:a="http://schemas.openxmlformats.org/drawingml/2006/main" xmlns:r="http://schemas.openxmlformats.org/officeDocument/2006/relationships" xmlns:p="http://schemas.openxmlformats.org/presentationml/2006/main">
  <p:tag name="TIMING" val="|10.9"/>
</p:tagLst>
</file>

<file path=ppt/tags/tag9.xml><?xml version="1.0" encoding="utf-8"?>
<p:tagLst xmlns:a="http://schemas.openxmlformats.org/drawingml/2006/main" xmlns:r="http://schemas.openxmlformats.org/officeDocument/2006/relationships" xmlns:p="http://schemas.openxmlformats.org/presentationml/2006/main">
  <p:tag name="TIMING" val="|30.3"/>
</p:tagLst>
</file>

<file path=ppt/theme/theme1.xml><?xml version="1.0" encoding="utf-8"?>
<a:theme xmlns:a="http://schemas.openxmlformats.org/drawingml/2006/main" name="Data61 Title slide">
  <a:themeElements>
    <a:clrScheme name="CSIRO-Data61 2018">
      <a:dk1>
        <a:sysClr val="windowText" lastClr="000000"/>
      </a:dk1>
      <a:lt1>
        <a:srgbClr val="FFFFFF"/>
      </a:lt1>
      <a:dk2>
        <a:srgbClr val="000000"/>
      </a:dk2>
      <a:lt2>
        <a:srgbClr val="FFFFFF"/>
      </a:lt2>
      <a:accent1>
        <a:srgbClr val="30B787"/>
      </a:accent1>
      <a:accent2>
        <a:srgbClr val="007A53"/>
      </a:accent2>
      <a:accent3>
        <a:srgbClr val="00A9CE"/>
      </a:accent3>
      <a:accent4>
        <a:srgbClr val="6D2077"/>
      </a:accent4>
      <a:accent5>
        <a:srgbClr val="004B87"/>
      </a:accent5>
      <a:accent6>
        <a:srgbClr val="78BE20"/>
      </a:accent6>
      <a:hlink>
        <a:srgbClr val="2DCCD3"/>
      </a:hlink>
      <a:folHlink>
        <a:srgbClr val="00313C"/>
      </a:folHlink>
    </a:clrScheme>
    <a:fontScheme name="Custom 4">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ata61 PowerPoint Widescreen-.potx" id="{8D704499-57F0-4EE1-BE8F-58E538DEC8EB}" vid="{30AC284F-9ABB-4EE8-96D3-F427283C65CA}"/>
    </a:ext>
  </a:extLst>
</a:theme>
</file>

<file path=ppt/theme/theme2.xml><?xml version="1.0" encoding="utf-8"?>
<a:theme xmlns:a="http://schemas.openxmlformats.org/drawingml/2006/main" name="Data61 Divider slide">
  <a:themeElements>
    <a:clrScheme name="CSIRO-Data61 2018">
      <a:dk1>
        <a:sysClr val="windowText" lastClr="000000"/>
      </a:dk1>
      <a:lt1>
        <a:srgbClr val="FFFFFF"/>
      </a:lt1>
      <a:dk2>
        <a:srgbClr val="000000"/>
      </a:dk2>
      <a:lt2>
        <a:srgbClr val="FFFFFF"/>
      </a:lt2>
      <a:accent1>
        <a:srgbClr val="30B787"/>
      </a:accent1>
      <a:accent2>
        <a:srgbClr val="007A53"/>
      </a:accent2>
      <a:accent3>
        <a:srgbClr val="00A9CE"/>
      </a:accent3>
      <a:accent4>
        <a:srgbClr val="6D2077"/>
      </a:accent4>
      <a:accent5>
        <a:srgbClr val="004B87"/>
      </a:accent5>
      <a:accent6>
        <a:srgbClr val="78BE20"/>
      </a:accent6>
      <a:hlink>
        <a:srgbClr val="2DCCD3"/>
      </a:hlink>
      <a:folHlink>
        <a:srgbClr val="00313C"/>
      </a:folHlink>
    </a:clrScheme>
    <a:fontScheme name="Custom 4">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ata61 PowerPoint Widescreen-.potx" id="{8D704499-57F0-4EE1-BE8F-58E538DEC8EB}" vid="{23D555FD-ACB2-4E84-8000-E5FE579979BF}"/>
    </a:ext>
  </a:extLst>
</a:theme>
</file>

<file path=ppt/theme/theme3.xml><?xml version="1.0" encoding="utf-8"?>
<a:theme xmlns:a="http://schemas.openxmlformats.org/drawingml/2006/main" name="Data61 White + Green">
  <a:themeElements>
    <a:clrScheme name="CSIRO-Data61 2018">
      <a:dk1>
        <a:sysClr val="windowText" lastClr="000000"/>
      </a:dk1>
      <a:lt1>
        <a:srgbClr val="FFFFFF"/>
      </a:lt1>
      <a:dk2>
        <a:srgbClr val="000000"/>
      </a:dk2>
      <a:lt2>
        <a:srgbClr val="FFFFFF"/>
      </a:lt2>
      <a:accent1>
        <a:srgbClr val="30B787"/>
      </a:accent1>
      <a:accent2>
        <a:srgbClr val="007A53"/>
      </a:accent2>
      <a:accent3>
        <a:srgbClr val="00A9CE"/>
      </a:accent3>
      <a:accent4>
        <a:srgbClr val="6D2077"/>
      </a:accent4>
      <a:accent5>
        <a:srgbClr val="004B87"/>
      </a:accent5>
      <a:accent6>
        <a:srgbClr val="78BE20"/>
      </a:accent6>
      <a:hlink>
        <a:srgbClr val="2DCCD3"/>
      </a:hlink>
      <a:folHlink>
        <a:srgbClr val="00313C"/>
      </a:folHlink>
    </a:clrScheme>
    <a:fontScheme name="Custom 4">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ata61 PowerPoint Widescreen-.potx" id="{8D704499-57F0-4EE1-BE8F-58E538DEC8EB}" vid="{CC89A1D8-3E03-4114-821D-B40FF1FA380A}"/>
    </a:ext>
  </a:extLst>
</a:theme>
</file>

<file path=ppt/theme/theme4.xml><?xml version="1.0" encoding="utf-8"?>
<a:theme xmlns:a="http://schemas.openxmlformats.org/drawingml/2006/main" name="Data61 White + Midday">
  <a:themeElements>
    <a:clrScheme name="CSIRO-Data61 2018">
      <a:dk1>
        <a:sysClr val="windowText" lastClr="000000"/>
      </a:dk1>
      <a:lt1>
        <a:srgbClr val="FFFFFF"/>
      </a:lt1>
      <a:dk2>
        <a:srgbClr val="000000"/>
      </a:dk2>
      <a:lt2>
        <a:srgbClr val="FFFFFF"/>
      </a:lt2>
      <a:accent1>
        <a:srgbClr val="30B787"/>
      </a:accent1>
      <a:accent2>
        <a:srgbClr val="007A53"/>
      </a:accent2>
      <a:accent3>
        <a:srgbClr val="00A9CE"/>
      </a:accent3>
      <a:accent4>
        <a:srgbClr val="6D2077"/>
      </a:accent4>
      <a:accent5>
        <a:srgbClr val="004B87"/>
      </a:accent5>
      <a:accent6>
        <a:srgbClr val="78BE20"/>
      </a:accent6>
      <a:hlink>
        <a:srgbClr val="2DCCD3"/>
      </a:hlink>
      <a:folHlink>
        <a:srgbClr val="00313C"/>
      </a:folHlink>
    </a:clrScheme>
    <a:fontScheme name="Custom 4">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ata61 PowerPoint Widescreen-.potx" id="{8D704499-57F0-4EE1-BE8F-58E538DEC8EB}" vid="{A50E3F00-D972-4541-912F-0B219182465A}"/>
    </a:ext>
  </a:extLst>
</a:theme>
</file>

<file path=ppt/theme/theme5.xml><?xml version="1.0" encoding="utf-8"?>
<a:theme xmlns:a="http://schemas.openxmlformats.org/drawingml/2006/main" name="Data61 Black + Green">
  <a:themeElements>
    <a:clrScheme name="CSIRO-Data61 2018">
      <a:dk1>
        <a:sysClr val="windowText" lastClr="000000"/>
      </a:dk1>
      <a:lt1>
        <a:srgbClr val="FFFFFF"/>
      </a:lt1>
      <a:dk2>
        <a:srgbClr val="000000"/>
      </a:dk2>
      <a:lt2>
        <a:srgbClr val="FFFFFF"/>
      </a:lt2>
      <a:accent1>
        <a:srgbClr val="30B787"/>
      </a:accent1>
      <a:accent2>
        <a:srgbClr val="007A53"/>
      </a:accent2>
      <a:accent3>
        <a:srgbClr val="00A9CE"/>
      </a:accent3>
      <a:accent4>
        <a:srgbClr val="6D2077"/>
      </a:accent4>
      <a:accent5>
        <a:srgbClr val="004B87"/>
      </a:accent5>
      <a:accent6>
        <a:srgbClr val="78BE20"/>
      </a:accent6>
      <a:hlink>
        <a:srgbClr val="2DCCD3"/>
      </a:hlink>
      <a:folHlink>
        <a:srgbClr val="00313C"/>
      </a:folHlink>
    </a:clrScheme>
    <a:fontScheme name="Custom 4">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ata61 PowerPoint Widescreen-.potx" id="{8D704499-57F0-4EE1-BE8F-58E538DEC8EB}" vid="{CFE4F7FE-9D2F-48E8-BF50-C813591008BA}"/>
    </a:ext>
  </a:extLst>
</a:theme>
</file>

<file path=ppt/theme/theme6.xml><?xml version="1.0" encoding="utf-8"?>
<a:theme xmlns:a="http://schemas.openxmlformats.org/drawingml/2006/main" name="Data61 Black + Midday">
  <a:themeElements>
    <a:clrScheme name="CSIRO-Data61 2018">
      <a:dk1>
        <a:sysClr val="windowText" lastClr="000000"/>
      </a:dk1>
      <a:lt1>
        <a:srgbClr val="FFFFFF"/>
      </a:lt1>
      <a:dk2>
        <a:srgbClr val="000000"/>
      </a:dk2>
      <a:lt2>
        <a:srgbClr val="FFFFFF"/>
      </a:lt2>
      <a:accent1>
        <a:srgbClr val="30B787"/>
      </a:accent1>
      <a:accent2>
        <a:srgbClr val="007A53"/>
      </a:accent2>
      <a:accent3>
        <a:srgbClr val="00A9CE"/>
      </a:accent3>
      <a:accent4>
        <a:srgbClr val="6D2077"/>
      </a:accent4>
      <a:accent5>
        <a:srgbClr val="004B87"/>
      </a:accent5>
      <a:accent6>
        <a:srgbClr val="78BE20"/>
      </a:accent6>
      <a:hlink>
        <a:srgbClr val="2DCCD3"/>
      </a:hlink>
      <a:folHlink>
        <a:srgbClr val="00313C"/>
      </a:folHlink>
    </a:clrScheme>
    <a:fontScheme name="Custom 4">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ata61 PowerPoint Widescreen-.potx" id="{8D704499-57F0-4EE1-BE8F-58E538DEC8EB}" vid="{3A694E97-646A-4A23-8D80-607A901BEAE5}"/>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SIRO-Data61 2018">
    <a:dk1>
      <a:sysClr val="windowText" lastClr="000000"/>
    </a:dk1>
    <a:lt1>
      <a:srgbClr val="FFFFFF"/>
    </a:lt1>
    <a:dk2>
      <a:srgbClr val="000000"/>
    </a:dk2>
    <a:lt2>
      <a:srgbClr val="FFFFFF"/>
    </a:lt2>
    <a:accent1>
      <a:srgbClr val="30B787"/>
    </a:accent1>
    <a:accent2>
      <a:srgbClr val="007A53"/>
    </a:accent2>
    <a:accent3>
      <a:srgbClr val="00A9CE"/>
    </a:accent3>
    <a:accent4>
      <a:srgbClr val="6D2077"/>
    </a:accent4>
    <a:accent5>
      <a:srgbClr val="004B87"/>
    </a:accent5>
    <a:accent6>
      <a:srgbClr val="78BE20"/>
    </a:accent6>
    <a:hlink>
      <a:srgbClr val="2DCCD3"/>
    </a:hlink>
    <a:folHlink>
      <a:srgbClr val="00313C"/>
    </a:folHlink>
  </a:clrScheme>
</a:themeOverride>
</file>

<file path=ppt/theme/themeOverride2.xml><?xml version="1.0" encoding="utf-8"?>
<a:themeOverride xmlns:a="http://schemas.openxmlformats.org/drawingml/2006/main">
  <a:clrScheme name="CSIRO-Data61 2018">
    <a:dk1>
      <a:sysClr val="windowText" lastClr="000000"/>
    </a:dk1>
    <a:lt1>
      <a:srgbClr val="FFFFFF"/>
    </a:lt1>
    <a:dk2>
      <a:srgbClr val="000000"/>
    </a:dk2>
    <a:lt2>
      <a:srgbClr val="FFFFFF"/>
    </a:lt2>
    <a:accent1>
      <a:srgbClr val="30B787"/>
    </a:accent1>
    <a:accent2>
      <a:srgbClr val="007A53"/>
    </a:accent2>
    <a:accent3>
      <a:srgbClr val="00A9CE"/>
    </a:accent3>
    <a:accent4>
      <a:srgbClr val="6D2077"/>
    </a:accent4>
    <a:accent5>
      <a:srgbClr val="004B87"/>
    </a:accent5>
    <a:accent6>
      <a:srgbClr val="78BE20"/>
    </a:accent6>
    <a:hlink>
      <a:srgbClr val="2DCCD3"/>
    </a:hlink>
    <a:folHlink>
      <a:srgbClr val="00313C"/>
    </a:folHlink>
  </a:clrScheme>
</a:themeOverride>
</file>

<file path=docProps/app.xml><?xml version="1.0" encoding="utf-8"?>
<Properties xmlns="http://schemas.openxmlformats.org/officeDocument/2006/extended-properties" xmlns:vt="http://schemas.openxmlformats.org/officeDocument/2006/docPropsVTypes">
  <Template>Reading_Group_Pengfei</Template>
  <TotalTime>1626</TotalTime>
  <Words>1661</Words>
  <Application>Microsoft Office PowerPoint</Application>
  <PresentationFormat>宽屏</PresentationFormat>
  <Paragraphs>144</Paragraphs>
  <Slides>17</Slides>
  <Notes>17</Notes>
  <HiddenSlides>0</HiddenSlides>
  <MMClips>0</MMClips>
  <ScaleCrop>false</ScaleCrop>
  <HeadingPairs>
    <vt:vector size="6" baseType="variant">
      <vt:variant>
        <vt:lpstr>已用的字体</vt:lpstr>
      </vt:variant>
      <vt:variant>
        <vt:i4>6</vt:i4>
      </vt:variant>
      <vt:variant>
        <vt:lpstr>主题</vt:lpstr>
      </vt:variant>
      <vt:variant>
        <vt:i4>6</vt:i4>
      </vt:variant>
      <vt:variant>
        <vt:lpstr>幻灯片标题</vt:lpstr>
      </vt:variant>
      <vt:variant>
        <vt:i4>17</vt:i4>
      </vt:variant>
    </vt:vector>
  </HeadingPairs>
  <TitlesOfParts>
    <vt:vector size="29" baseType="lpstr">
      <vt:lpstr>Adobe Clean</vt:lpstr>
      <vt:lpstr>Helvetica Light</vt:lpstr>
      <vt:lpstr>TheSansB W3 Light</vt:lpstr>
      <vt:lpstr>Arial</vt:lpstr>
      <vt:lpstr>Calibri</vt:lpstr>
      <vt:lpstr>Cambria Math</vt:lpstr>
      <vt:lpstr>Data61 Title slide</vt:lpstr>
      <vt:lpstr>Data61 Divider slide</vt:lpstr>
      <vt:lpstr>Data61 White + Green</vt:lpstr>
      <vt:lpstr>Data61 White + Midday</vt:lpstr>
      <vt:lpstr>Data61 Black + Green</vt:lpstr>
      <vt:lpstr>Data61 Black + Midday</vt:lpstr>
      <vt:lpstr>Dual Contrastive Learning for Unsupervised Image-to-Image Translation</vt:lpstr>
      <vt:lpstr>Introduction</vt:lpstr>
      <vt:lpstr>Introduction</vt:lpstr>
      <vt:lpstr>Current Approaches</vt:lpstr>
      <vt:lpstr>New Approach</vt:lpstr>
      <vt:lpstr>Dual Contrastive Learning</vt:lpstr>
      <vt:lpstr>Dual Contrastive Learning</vt:lpstr>
      <vt:lpstr>Dual Contrastive Learning</vt:lpstr>
      <vt:lpstr>Experiments</vt:lpstr>
      <vt:lpstr>Experiments</vt:lpstr>
      <vt:lpstr>Experiments</vt:lpstr>
      <vt:lpstr>Experiments</vt:lpstr>
      <vt:lpstr>Experiments</vt:lpstr>
      <vt:lpstr>Experiments</vt:lpstr>
      <vt:lpstr>Experiments</vt:lpstr>
      <vt:lpstr>Experiments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Bilinear Attention Networks for Person Retrieval</dc:title>
  <dc:creator>Junlin Han</dc:creator>
  <cp:lastModifiedBy>junlin han</cp:lastModifiedBy>
  <cp:revision>225</cp:revision>
  <dcterms:created xsi:type="dcterms:W3CDTF">2019-10-09T23:15:10Z</dcterms:created>
  <dcterms:modified xsi:type="dcterms:W3CDTF">2021-06-17T11:33:19Z</dcterms:modified>
</cp:coreProperties>
</file>